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9" r:id="rId4"/>
    <p:sldId id="261" r:id="rId5"/>
    <p:sldId id="263" r:id="rId6"/>
    <p:sldId id="264" r:id="rId7"/>
    <p:sldId id="262" r:id="rId8"/>
    <p:sldId id="268" r:id="rId9"/>
    <p:sldId id="265" r:id="rId10"/>
    <p:sldId id="270" r:id="rId11"/>
    <p:sldId id="266" r:id="rId12"/>
    <p:sldId id="267" r:id="rId13"/>
    <p:sldId id="25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76" d="100"/>
          <a:sy n="76" d="100"/>
        </p:scale>
        <p:origin x="216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FE827A-71AA-4432-9E7F-8C06D2FBCE65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42F8B87D-D02C-49F2-88AC-74479EC29517}">
      <dgm:prSet phldrT="[Text]"/>
      <dgm:spPr/>
      <dgm:t>
        <a:bodyPr/>
        <a:lstStyle/>
        <a:p>
          <a:r>
            <a:rPr lang="en-IN" dirty="0"/>
            <a:t>Pre-conception</a:t>
          </a:r>
        </a:p>
      </dgm:t>
    </dgm:pt>
    <dgm:pt modelId="{643D32F9-3439-4D72-95CA-0567622A1C56}" type="parTrans" cxnId="{D426E216-4874-45D7-8608-24554153424B}">
      <dgm:prSet/>
      <dgm:spPr/>
      <dgm:t>
        <a:bodyPr/>
        <a:lstStyle/>
        <a:p>
          <a:endParaRPr lang="en-IN"/>
        </a:p>
      </dgm:t>
    </dgm:pt>
    <dgm:pt modelId="{0C2669B5-FABF-43E2-B856-A69FFE6EB0B0}" type="sibTrans" cxnId="{D426E216-4874-45D7-8608-24554153424B}">
      <dgm:prSet/>
      <dgm:spPr/>
      <dgm:t>
        <a:bodyPr/>
        <a:lstStyle/>
        <a:p>
          <a:endParaRPr lang="en-IN"/>
        </a:p>
      </dgm:t>
    </dgm:pt>
    <dgm:pt modelId="{604DEC6A-F909-4304-9A14-AAAAA45919A9}">
      <dgm:prSet phldrT="[Text]"/>
      <dgm:spPr/>
      <dgm:t>
        <a:bodyPr/>
        <a:lstStyle/>
        <a:p>
          <a:r>
            <a:rPr lang="en-IN" dirty="0"/>
            <a:t>Contemplation</a:t>
          </a:r>
        </a:p>
      </dgm:t>
    </dgm:pt>
    <dgm:pt modelId="{8BA1E640-0544-4663-99DD-8276A0E986E2}" type="parTrans" cxnId="{62FDB9F1-AE9A-49D4-9F71-9DFF78D0BA80}">
      <dgm:prSet/>
      <dgm:spPr/>
      <dgm:t>
        <a:bodyPr/>
        <a:lstStyle/>
        <a:p>
          <a:endParaRPr lang="en-IN"/>
        </a:p>
      </dgm:t>
    </dgm:pt>
    <dgm:pt modelId="{265F7191-C147-4634-988E-EABCEADFF527}" type="sibTrans" cxnId="{62FDB9F1-AE9A-49D4-9F71-9DFF78D0BA80}">
      <dgm:prSet/>
      <dgm:spPr/>
      <dgm:t>
        <a:bodyPr/>
        <a:lstStyle/>
        <a:p>
          <a:endParaRPr lang="en-IN"/>
        </a:p>
      </dgm:t>
    </dgm:pt>
    <dgm:pt modelId="{50CFEC2B-2F90-45AE-8A12-25DC382864F8}">
      <dgm:prSet phldrT="[Text]"/>
      <dgm:spPr/>
      <dgm:t>
        <a:bodyPr/>
        <a:lstStyle/>
        <a:p>
          <a:r>
            <a:rPr lang="en-IN" dirty="0"/>
            <a:t>Seeking Help</a:t>
          </a:r>
        </a:p>
      </dgm:t>
    </dgm:pt>
    <dgm:pt modelId="{1E1BD7FC-50D1-40C0-AAE7-C6D1F33FE679}" type="parTrans" cxnId="{F7E23536-FC02-4569-8E3D-C8A56715471F}">
      <dgm:prSet/>
      <dgm:spPr/>
      <dgm:t>
        <a:bodyPr/>
        <a:lstStyle/>
        <a:p>
          <a:endParaRPr lang="en-IN"/>
        </a:p>
      </dgm:t>
    </dgm:pt>
    <dgm:pt modelId="{950B097A-68A5-4068-8CE5-08E772CF866C}" type="sibTrans" cxnId="{F7E23536-FC02-4569-8E3D-C8A56715471F}">
      <dgm:prSet/>
      <dgm:spPr/>
      <dgm:t>
        <a:bodyPr/>
        <a:lstStyle/>
        <a:p>
          <a:endParaRPr lang="en-IN"/>
        </a:p>
      </dgm:t>
    </dgm:pt>
    <dgm:pt modelId="{F7CAF1FD-2E1E-42B1-A353-93E2687C9AAB}">
      <dgm:prSet phldrT="[Text]"/>
      <dgm:spPr/>
      <dgm:t>
        <a:bodyPr/>
        <a:lstStyle/>
        <a:p>
          <a:r>
            <a:rPr lang="en-IN" dirty="0"/>
            <a:t>Engagement</a:t>
          </a:r>
        </a:p>
      </dgm:t>
    </dgm:pt>
    <dgm:pt modelId="{75510AC6-F78B-4104-BDA7-05D84B40D29F}" type="parTrans" cxnId="{9B13D9FF-3FB4-4FA9-8F35-C6C75B3D6A87}">
      <dgm:prSet/>
      <dgm:spPr/>
      <dgm:t>
        <a:bodyPr/>
        <a:lstStyle/>
        <a:p>
          <a:endParaRPr lang="en-IN"/>
        </a:p>
      </dgm:t>
    </dgm:pt>
    <dgm:pt modelId="{039830C2-72A3-4C26-B4DA-AFEE00D8225C}" type="sibTrans" cxnId="{9B13D9FF-3FB4-4FA9-8F35-C6C75B3D6A87}">
      <dgm:prSet/>
      <dgm:spPr/>
      <dgm:t>
        <a:bodyPr/>
        <a:lstStyle/>
        <a:p>
          <a:endParaRPr lang="en-IN"/>
        </a:p>
      </dgm:t>
    </dgm:pt>
    <dgm:pt modelId="{B6F2667F-CECB-4E7C-B34B-8559165B0E38}">
      <dgm:prSet phldrT="[Text]"/>
      <dgm:spPr/>
      <dgm:t>
        <a:bodyPr/>
        <a:lstStyle/>
        <a:p>
          <a:r>
            <a:rPr lang="en-IN" dirty="0"/>
            <a:t>Recovery</a:t>
          </a:r>
        </a:p>
      </dgm:t>
    </dgm:pt>
    <dgm:pt modelId="{1821D699-DF72-4303-9324-D34CD5674C9F}" type="parTrans" cxnId="{FC77679F-851F-43F8-8FF8-4FCCDEFF0AC5}">
      <dgm:prSet/>
      <dgm:spPr/>
      <dgm:t>
        <a:bodyPr/>
        <a:lstStyle/>
        <a:p>
          <a:endParaRPr lang="en-IN"/>
        </a:p>
      </dgm:t>
    </dgm:pt>
    <dgm:pt modelId="{2BED7AFD-6FCA-4583-BA30-E769F37427A0}" type="sibTrans" cxnId="{FC77679F-851F-43F8-8FF8-4FCCDEFF0AC5}">
      <dgm:prSet/>
      <dgm:spPr/>
      <dgm:t>
        <a:bodyPr/>
        <a:lstStyle/>
        <a:p>
          <a:endParaRPr lang="en-IN"/>
        </a:p>
      </dgm:t>
    </dgm:pt>
    <dgm:pt modelId="{3589224C-E29A-40FC-B448-6509F391A2A7}">
      <dgm:prSet phldrT="[Text]"/>
      <dgm:spPr/>
      <dgm:t>
        <a:bodyPr/>
        <a:lstStyle/>
        <a:p>
          <a:r>
            <a:rPr lang="en-IN" dirty="0"/>
            <a:t>Maintenance</a:t>
          </a:r>
        </a:p>
      </dgm:t>
    </dgm:pt>
    <dgm:pt modelId="{B8D63A63-84DA-444A-865D-7F4C0809B073}" type="parTrans" cxnId="{18BFC765-31C9-409C-9618-93E88043DCE7}">
      <dgm:prSet/>
      <dgm:spPr/>
      <dgm:t>
        <a:bodyPr/>
        <a:lstStyle/>
        <a:p>
          <a:endParaRPr lang="en-IN"/>
        </a:p>
      </dgm:t>
    </dgm:pt>
    <dgm:pt modelId="{E2AC8755-7C1A-4AAB-937D-833A136E14B3}" type="sibTrans" cxnId="{18BFC765-31C9-409C-9618-93E88043DCE7}">
      <dgm:prSet/>
      <dgm:spPr/>
      <dgm:t>
        <a:bodyPr/>
        <a:lstStyle/>
        <a:p>
          <a:endParaRPr lang="en-IN"/>
        </a:p>
      </dgm:t>
    </dgm:pt>
    <dgm:pt modelId="{D5FDE563-FB54-41AC-B6F8-C0022D2F0E95}">
      <dgm:prSet phldrT="[Text]"/>
      <dgm:spPr/>
      <dgm:t>
        <a:bodyPr/>
        <a:lstStyle/>
        <a:p>
          <a:r>
            <a:rPr lang="en-IN" dirty="0"/>
            <a:t>Crisis</a:t>
          </a:r>
        </a:p>
      </dgm:t>
    </dgm:pt>
    <dgm:pt modelId="{CAA838A4-4EAD-478B-A062-0B1A2AFFAF8A}" type="sibTrans" cxnId="{E88E15EE-D2AA-4A04-BF09-D502B2BD06A8}">
      <dgm:prSet/>
      <dgm:spPr/>
      <dgm:t>
        <a:bodyPr/>
        <a:lstStyle/>
        <a:p>
          <a:endParaRPr lang="en-IN"/>
        </a:p>
      </dgm:t>
    </dgm:pt>
    <dgm:pt modelId="{C757A960-90DA-4713-AE6C-3A47D128004B}" type="parTrans" cxnId="{E88E15EE-D2AA-4A04-BF09-D502B2BD06A8}">
      <dgm:prSet/>
      <dgm:spPr/>
      <dgm:t>
        <a:bodyPr/>
        <a:lstStyle/>
        <a:p>
          <a:endParaRPr lang="en-IN"/>
        </a:p>
      </dgm:t>
    </dgm:pt>
    <dgm:pt modelId="{7D09CBD0-D8C1-4039-B634-78536F235969}" type="pres">
      <dgm:prSet presAssocID="{10FE827A-71AA-4432-9E7F-8C06D2FBCE65}" presName="Name0" presStyleCnt="0">
        <dgm:presLayoutVars>
          <dgm:chMax val="7"/>
          <dgm:chPref val="7"/>
          <dgm:dir/>
        </dgm:presLayoutVars>
      </dgm:prSet>
      <dgm:spPr/>
    </dgm:pt>
    <dgm:pt modelId="{73113E2F-B8BD-4C2E-851F-A6016D14C77C}" type="pres">
      <dgm:prSet presAssocID="{10FE827A-71AA-4432-9E7F-8C06D2FBCE65}" presName="Name1" presStyleCnt="0"/>
      <dgm:spPr/>
    </dgm:pt>
    <dgm:pt modelId="{174C1707-4E77-4E12-983E-ACED221FD917}" type="pres">
      <dgm:prSet presAssocID="{10FE827A-71AA-4432-9E7F-8C06D2FBCE65}" presName="cycle" presStyleCnt="0"/>
      <dgm:spPr/>
    </dgm:pt>
    <dgm:pt modelId="{DDB4DC6F-C128-4042-9C80-B192BD63D9CE}" type="pres">
      <dgm:prSet presAssocID="{10FE827A-71AA-4432-9E7F-8C06D2FBCE65}" presName="srcNode" presStyleLbl="node1" presStyleIdx="0" presStyleCnt="7"/>
      <dgm:spPr/>
    </dgm:pt>
    <dgm:pt modelId="{BF9EFB3E-37AA-43E3-AA9B-F1C1D9F29B2A}" type="pres">
      <dgm:prSet presAssocID="{10FE827A-71AA-4432-9E7F-8C06D2FBCE65}" presName="conn" presStyleLbl="parChTrans1D2" presStyleIdx="0" presStyleCnt="1"/>
      <dgm:spPr/>
    </dgm:pt>
    <dgm:pt modelId="{6B46E87E-5EF6-4136-9AA5-66F731E91FFE}" type="pres">
      <dgm:prSet presAssocID="{10FE827A-71AA-4432-9E7F-8C06D2FBCE65}" presName="extraNode" presStyleLbl="node1" presStyleIdx="0" presStyleCnt="7"/>
      <dgm:spPr/>
    </dgm:pt>
    <dgm:pt modelId="{0761E61B-E9C7-486A-9BCA-4CCFE1133AC0}" type="pres">
      <dgm:prSet presAssocID="{10FE827A-71AA-4432-9E7F-8C06D2FBCE65}" presName="dstNode" presStyleLbl="node1" presStyleIdx="0" presStyleCnt="7"/>
      <dgm:spPr/>
    </dgm:pt>
    <dgm:pt modelId="{F5C6721E-E316-4BB0-8BAA-AFEA7DB1D42A}" type="pres">
      <dgm:prSet presAssocID="{42F8B87D-D02C-49F2-88AC-74479EC29517}" presName="text_1" presStyleLbl="node1" presStyleIdx="0" presStyleCnt="7">
        <dgm:presLayoutVars>
          <dgm:bulletEnabled val="1"/>
        </dgm:presLayoutVars>
      </dgm:prSet>
      <dgm:spPr/>
    </dgm:pt>
    <dgm:pt modelId="{F634BC00-073C-44A7-86DD-3A424289FD8F}" type="pres">
      <dgm:prSet presAssocID="{42F8B87D-D02C-49F2-88AC-74479EC29517}" presName="accent_1" presStyleCnt="0"/>
      <dgm:spPr/>
    </dgm:pt>
    <dgm:pt modelId="{C7E70528-8482-463C-9F35-83FCBB543AEA}" type="pres">
      <dgm:prSet presAssocID="{42F8B87D-D02C-49F2-88AC-74479EC29517}" presName="accentRepeatNode" presStyleLbl="solidFgAcc1" presStyleIdx="0" presStyleCnt="7"/>
      <dgm:spPr/>
    </dgm:pt>
    <dgm:pt modelId="{ABBFEC2D-64F4-4828-8684-374C9F7D23F4}" type="pres">
      <dgm:prSet presAssocID="{604DEC6A-F909-4304-9A14-AAAAA45919A9}" presName="text_2" presStyleLbl="node1" presStyleIdx="1" presStyleCnt="7">
        <dgm:presLayoutVars>
          <dgm:bulletEnabled val="1"/>
        </dgm:presLayoutVars>
      </dgm:prSet>
      <dgm:spPr/>
    </dgm:pt>
    <dgm:pt modelId="{9D10300E-F72C-4A74-8C7C-4BA9EF501009}" type="pres">
      <dgm:prSet presAssocID="{604DEC6A-F909-4304-9A14-AAAAA45919A9}" presName="accent_2" presStyleCnt="0"/>
      <dgm:spPr/>
    </dgm:pt>
    <dgm:pt modelId="{718BBA4B-58B8-4D57-A739-F109E91E587E}" type="pres">
      <dgm:prSet presAssocID="{604DEC6A-F909-4304-9A14-AAAAA45919A9}" presName="accentRepeatNode" presStyleLbl="solidFgAcc1" presStyleIdx="1" presStyleCnt="7"/>
      <dgm:spPr/>
    </dgm:pt>
    <dgm:pt modelId="{DB00FE75-EF5C-4ECB-81B4-57B7F221B315}" type="pres">
      <dgm:prSet presAssocID="{D5FDE563-FB54-41AC-B6F8-C0022D2F0E95}" presName="text_3" presStyleLbl="node1" presStyleIdx="2" presStyleCnt="7">
        <dgm:presLayoutVars>
          <dgm:bulletEnabled val="1"/>
        </dgm:presLayoutVars>
      </dgm:prSet>
      <dgm:spPr/>
    </dgm:pt>
    <dgm:pt modelId="{3C1FEF44-00D7-491B-B10F-A204536DB308}" type="pres">
      <dgm:prSet presAssocID="{D5FDE563-FB54-41AC-B6F8-C0022D2F0E95}" presName="accent_3" presStyleCnt="0"/>
      <dgm:spPr/>
    </dgm:pt>
    <dgm:pt modelId="{024A6456-22A0-40BC-A2F1-743013F5172E}" type="pres">
      <dgm:prSet presAssocID="{D5FDE563-FB54-41AC-B6F8-C0022D2F0E95}" presName="accentRepeatNode" presStyleLbl="solidFgAcc1" presStyleIdx="2" presStyleCnt="7"/>
      <dgm:spPr/>
    </dgm:pt>
    <dgm:pt modelId="{761CAE18-76C0-499D-80EF-C58ACE92AEDC}" type="pres">
      <dgm:prSet presAssocID="{50CFEC2B-2F90-45AE-8A12-25DC382864F8}" presName="text_4" presStyleLbl="node1" presStyleIdx="3" presStyleCnt="7">
        <dgm:presLayoutVars>
          <dgm:bulletEnabled val="1"/>
        </dgm:presLayoutVars>
      </dgm:prSet>
      <dgm:spPr/>
    </dgm:pt>
    <dgm:pt modelId="{FE2DCEB4-B704-4EAC-B9A6-6D07E89CCD1C}" type="pres">
      <dgm:prSet presAssocID="{50CFEC2B-2F90-45AE-8A12-25DC382864F8}" presName="accent_4" presStyleCnt="0"/>
      <dgm:spPr/>
    </dgm:pt>
    <dgm:pt modelId="{19F90863-5715-4037-984E-71076EA9B943}" type="pres">
      <dgm:prSet presAssocID="{50CFEC2B-2F90-45AE-8A12-25DC382864F8}" presName="accentRepeatNode" presStyleLbl="solidFgAcc1" presStyleIdx="3" presStyleCnt="7"/>
      <dgm:spPr/>
    </dgm:pt>
    <dgm:pt modelId="{29844891-B300-41C3-98E8-D7279A8E7018}" type="pres">
      <dgm:prSet presAssocID="{F7CAF1FD-2E1E-42B1-A353-93E2687C9AAB}" presName="text_5" presStyleLbl="node1" presStyleIdx="4" presStyleCnt="7">
        <dgm:presLayoutVars>
          <dgm:bulletEnabled val="1"/>
        </dgm:presLayoutVars>
      </dgm:prSet>
      <dgm:spPr/>
    </dgm:pt>
    <dgm:pt modelId="{8F676CC2-EF32-4E79-8E0C-3193214D5DB3}" type="pres">
      <dgm:prSet presAssocID="{F7CAF1FD-2E1E-42B1-A353-93E2687C9AAB}" presName="accent_5" presStyleCnt="0"/>
      <dgm:spPr/>
    </dgm:pt>
    <dgm:pt modelId="{8BDD759B-DE3B-4B1C-AC68-687E7DF9FD85}" type="pres">
      <dgm:prSet presAssocID="{F7CAF1FD-2E1E-42B1-A353-93E2687C9AAB}" presName="accentRepeatNode" presStyleLbl="solidFgAcc1" presStyleIdx="4" presStyleCnt="7"/>
      <dgm:spPr/>
    </dgm:pt>
    <dgm:pt modelId="{F9B033F3-6AF9-4369-B517-3DCAF6E8E372}" type="pres">
      <dgm:prSet presAssocID="{B6F2667F-CECB-4E7C-B34B-8559165B0E38}" presName="text_6" presStyleLbl="node1" presStyleIdx="5" presStyleCnt="7">
        <dgm:presLayoutVars>
          <dgm:bulletEnabled val="1"/>
        </dgm:presLayoutVars>
      </dgm:prSet>
      <dgm:spPr/>
    </dgm:pt>
    <dgm:pt modelId="{D01BDFF5-7E15-4DAA-A388-942B74BD8052}" type="pres">
      <dgm:prSet presAssocID="{B6F2667F-CECB-4E7C-B34B-8559165B0E38}" presName="accent_6" presStyleCnt="0"/>
      <dgm:spPr/>
    </dgm:pt>
    <dgm:pt modelId="{018849AF-3F6D-42FF-B492-8CF127A8E7CB}" type="pres">
      <dgm:prSet presAssocID="{B6F2667F-CECB-4E7C-B34B-8559165B0E38}" presName="accentRepeatNode" presStyleLbl="solidFgAcc1" presStyleIdx="5" presStyleCnt="7"/>
      <dgm:spPr/>
    </dgm:pt>
    <dgm:pt modelId="{33E58A1A-6772-4984-8EE4-195224EC09C3}" type="pres">
      <dgm:prSet presAssocID="{3589224C-E29A-40FC-B448-6509F391A2A7}" presName="text_7" presStyleLbl="node1" presStyleIdx="6" presStyleCnt="7">
        <dgm:presLayoutVars>
          <dgm:bulletEnabled val="1"/>
        </dgm:presLayoutVars>
      </dgm:prSet>
      <dgm:spPr/>
    </dgm:pt>
    <dgm:pt modelId="{24E4BB0D-174F-4249-8126-5FDB657EEA69}" type="pres">
      <dgm:prSet presAssocID="{3589224C-E29A-40FC-B448-6509F391A2A7}" presName="accent_7" presStyleCnt="0"/>
      <dgm:spPr/>
    </dgm:pt>
    <dgm:pt modelId="{FC29842F-DA89-4C80-90C4-354F5D64FFBD}" type="pres">
      <dgm:prSet presAssocID="{3589224C-E29A-40FC-B448-6509F391A2A7}" presName="accentRepeatNode" presStyleLbl="solidFgAcc1" presStyleIdx="6" presStyleCnt="7"/>
      <dgm:spPr/>
    </dgm:pt>
  </dgm:ptLst>
  <dgm:cxnLst>
    <dgm:cxn modelId="{2ABC1809-F3FB-430C-B724-BD41C16455DB}" type="presOf" srcId="{D5FDE563-FB54-41AC-B6F8-C0022D2F0E95}" destId="{DB00FE75-EF5C-4ECB-81B4-57B7F221B315}" srcOrd="0" destOrd="0" presId="urn:microsoft.com/office/officeart/2008/layout/VerticalCurvedList"/>
    <dgm:cxn modelId="{4B57FC13-9C2D-40F7-B0A9-FA99C5D3710E}" type="presOf" srcId="{10FE827A-71AA-4432-9E7F-8C06D2FBCE65}" destId="{7D09CBD0-D8C1-4039-B634-78536F235969}" srcOrd="0" destOrd="0" presId="urn:microsoft.com/office/officeart/2008/layout/VerticalCurvedList"/>
    <dgm:cxn modelId="{D426E216-4874-45D7-8608-24554153424B}" srcId="{10FE827A-71AA-4432-9E7F-8C06D2FBCE65}" destId="{42F8B87D-D02C-49F2-88AC-74479EC29517}" srcOrd="0" destOrd="0" parTransId="{643D32F9-3439-4D72-95CA-0567622A1C56}" sibTransId="{0C2669B5-FABF-43E2-B856-A69FFE6EB0B0}"/>
    <dgm:cxn modelId="{52D0FB1F-F0E8-49E5-A70A-E66A2C6E6D07}" type="presOf" srcId="{F7CAF1FD-2E1E-42B1-A353-93E2687C9AAB}" destId="{29844891-B300-41C3-98E8-D7279A8E7018}" srcOrd="0" destOrd="0" presId="urn:microsoft.com/office/officeart/2008/layout/VerticalCurvedList"/>
    <dgm:cxn modelId="{F7E23536-FC02-4569-8E3D-C8A56715471F}" srcId="{10FE827A-71AA-4432-9E7F-8C06D2FBCE65}" destId="{50CFEC2B-2F90-45AE-8A12-25DC382864F8}" srcOrd="3" destOrd="0" parTransId="{1E1BD7FC-50D1-40C0-AAE7-C6D1F33FE679}" sibTransId="{950B097A-68A5-4068-8CE5-08E772CF866C}"/>
    <dgm:cxn modelId="{8E92C938-D09B-46F0-B249-BF8B5D756119}" type="presOf" srcId="{604DEC6A-F909-4304-9A14-AAAAA45919A9}" destId="{ABBFEC2D-64F4-4828-8684-374C9F7D23F4}" srcOrd="0" destOrd="0" presId="urn:microsoft.com/office/officeart/2008/layout/VerticalCurvedList"/>
    <dgm:cxn modelId="{18BFC765-31C9-409C-9618-93E88043DCE7}" srcId="{10FE827A-71AA-4432-9E7F-8C06D2FBCE65}" destId="{3589224C-E29A-40FC-B448-6509F391A2A7}" srcOrd="6" destOrd="0" parTransId="{B8D63A63-84DA-444A-865D-7F4C0809B073}" sibTransId="{E2AC8755-7C1A-4AAB-937D-833A136E14B3}"/>
    <dgm:cxn modelId="{FC77679F-851F-43F8-8FF8-4FCCDEFF0AC5}" srcId="{10FE827A-71AA-4432-9E7F-8C06D2FBCE65}" destId="{B6F2667F-CECB-4E7C-B34B-8559165B0E38}" srcOrd="5" destOrd="0" parTransId="{1821D699-DF72-4303-9324-D34CD5674C9F}" sibTransId="{2BED7AFD-6FCA-4583-BA30-E769F37427A0}"/>
    <dgm:cxn modelId="{1411D1AA-5D9F-45D5-8CDC-3A0743161DD8}" type="presOf" srcId="{3589224C-E29A-40FC-B448-6509F391A2A7}" destId="{33E58A1A-6772-4984-8EE4-195224EC09C3}" srcOrd="0" destOrd="0" presId="urn:microsoft.com/office/officeart/2008/layout/VerticalCurvedList"/>
    <dgm:cxn modelId="{D7355FCF-DA36-4AAA-9B2E-DE90F1EDFA33}" type="presOf" srcId="{42F8B87D-D02C-49F2-88AC-74479EC29517}" destId="{F5C6721E-E316-4BB0-8BAA-AFEA7DB1D42A}" srcOrd="0" destOrd="0" presId="urn:microsoft.com/office/officeart/2008/layout/VerticalCurvedList"/>
    <dgm:cxn modelId="{096DDCEC-7D0E-4FFD-BE06-A29AC17F301A}" type="presOf" srcId="{50CFEC2B-2F90-45AE-8A12-25DC382864F8}" destId="{761CAE18-76C0-499D-80EF-C58ACE92AEDC}" srcOrd="0" destOrd="0" presId="urn:microsoft.com/office/officeart/2008/layout/VerticalCurvedList"/>
    <dgm:cxn modelId="{E88E15EE-D2AA-4A04-BF09-D502B2BD06A8}" srcId="{10FE827A-71AA-4432-9E7F-8C06D2FBCE65}" destId="{D5FDE563-FB54-41AC-B6F8-C0022D2F0E95}" srcOrd="2" destOrd="0" parTransId="{C757A960-90DA-4713-AE6C-3A47D128004B}" sibTransId="{CAA838A4-4EAD-478B-A062-0B1A2AFFAF8A}"/>
    <dgm:cxn modelId="{0D288FF1-27F9-48D3-9D82-E12C04E6AD82}" type="presOf" srcId="{B6F2667F-CECB-4E7C-B34B-8559165B0E38}" destId="{F9B033F3-6AF9-4369-B517-3DCAF6E8E372}" srcOrd="0" destOrd="0" presId="urn:microsoft.com/office/officeart/2008/layout/VerticalCurvedList"/>
    <dgm:cxn modelId="{62FDB9F1-AE9A-49D4-9F71-9DFF78D0BA80}" srcId="{10FE827A-71AA-4432-9E7F-8C06D2FBCE65}" destId="{604DEC6A-F909-4304-9A14-AAAAA45919A9}" srcOrd="1" destOrd="0" parTransId="{8BA1E640-0544-4663-99DD-8276A0E986E2}" sibTransId="{265F7191-C147-4634-988E-EABCEADFF527}"/>
    <dgm:cxn modelId="{3D3ABEF7-AA98-41E3-ACA1-F351A3232BFB}" type="presOf" srcId="{0C2669B5-FABF-43E2-B856-A69FFE6EB0B0}" destId="{BF9EFB3E-37AA-43E3-AA9B-F1C1D9F29B2A}" srcOrd="0" destOrd="0" presId="urn:microsoft.com/office/officeart/2008/layout/VerticalCurvedList"/>
    <dgm:cxn modelId="{9B13D9FF-3FB4-4FA9-8F35-C6C75B3D6A87}" srcId="{10FE827A-71AA-4432-9E7F-8C06D2FBCE65}" destId="{F7CAF1FD-2E1E-42B1-A353-93E2687C9AAB}" srcOrd="4" destOrd="0" parTransId="{75510AC6-F78B-4104-BDA7-05D84B40D29F}" sibTransId="{039830C2-72A3-4C26-B4DA-AFEE00D8225C}"/>
    <dgm:cxn modelId="{EA95C513-5B11-4445-9C56-F73FD14C2168}" type="presParOf" srcId="{7D09CBD0-D8C1-4039-B634-78536F235969}" destId="{73113E2F-B8BD-4C2E-851F-A6016D14C77C}" srcOrd="0" destOrd="0" presId="urn:microsoft.com/office/officeart/2008/layout/VerticalCurvedList"/>
    <dgm:cxn modelId="{3575F8B0-3992-4173-BC17-E137DBE5CADF}" type="presParOf" srcId="{73113E2F-B8BD-4C2E-851F-A6016D14C77C}" destId="{174C1707-4E77-4E12-983E-ACED221FD917}" srcOrd="0" destOrd="0" presId="urn:microsoft.com/office/officeart/2008/layout/VerticalCurvedList"/>
    <dgm:cxn modelId="{2EE36EC8-4F1C-46D2-ACF9-BD3140242E46}" type="presParOf" srcId="{174C1707-4E77-4E12-983E-ACED221FD917}" destId="{DDB4DC6F-C128-4042-9C80-B192BD63D9CE}" srcOrd="0" destOrd="0" presId="urn:microsoft.com/office/officeart/2008/layout/VerticalCurvedList"/>
    <dgm:cxn modelId="{3C09577D-F37A-4DEB-91B0-D2DADAD81D00}" type="presParOf" srcId="{174C1707-4E77-4E12-983E-ACED221FD917}" destId="{BF9EFB3E-37AA-43E3-AA9B-F1C1D9F29B2A}" srcOrd="1" destOrd="0" presId="urn:microsoft.com/office/officeart/2008/layout/VerticalCurvedList"/>
    <dgm:cxn modelId="{DB48DE70-FE7C-406A-BAC2-232DCBDEB82C}" type="presParOf" srcId="{174C1707-4E77-4E12-983E-ACED221FD917}" destId="{6B46E87E-5EF6-4136-9AA5-66F731E91FFE}" srcOrd="2" destOrd="0" presId="urn:microsoft.com/office/officeart/2008/layout/VerticalCurvedList"/>
    <dgm:cxn modelId="{9E362464-DBFD-4FD3-9E5A-2087F9DA7C8C}" type="presParOf" srcId="{174C1707-4E77-4E12-983E-ACED221FD917}" destId="{0761E61B-E9C7-486A-9BCA-4CCFE1133AC0}" srcOrd="3" destOrd="0" presId="urn:microsoft.com/office/officeart/2008/layout/VerticalCurvedList"/>
    <dgm:cxn modelId="{F4753163-0722-43F2-9D4E-9EECA84A2994}" type="presParOf" srcId="{73113E2F-B8BD-4C2E-851F-A6016D14C77C}" destId="{F5C6721E-E316-4BB0-8BAA-AFEA7DB1D42A}" srcOrd="1" destOrd="0" presId="urn:microsoft.com/office/officeart/2008/layout/VerticalCurvedList"/>
    <dgm:cxn modelId="{6093DB81-6CD7-4D2C-916B-431C37F97F73}" type="presParOf" srcId="{73113E2F-B8BD-4C2E-851F-A6016D14C77C}" destId="{F634BC00-073C-44A7-86DD-3A424289FD8F}" srcOrd="2" destOrd="0" presId="urn:microsoft.com/office/officeart/2008/layout/VerticalCurvedList"/>
    <dgm:cxn modelId="{F839C2BF-05A2-405C-8556-A2585D56AA1E}" type="presParOf" srcId="{F634BC00-073C-44A7-86DD-3A424289FD8F}" destId="{C7E70528-8482-463C-9F35-83FCBB543AEA}" srcOrd="0" destOrd="0" presId="urn:microsoft.com/office/officeart/2008/layout/VerticalCurvedList"/>
    <dgm:cxn modelId="{AA713603-08CE-469B-9C3C-43D08A40EE4F}" type="presParOf" srcId="{73113E2F-B8BD-4C2E-851F-A6016D14C77C}" destId="{ABBFEC2D-64F4-4828-8684-374C9F7D23F4}" srcOrd="3" destOrd="0" presId="urn:microsoft.com/office/officeart/2008/layout/VerticalCurvedList"/>
    <dgm:cxn modelId="{76379AF3-549E-4B65-BD7A-FCDBEAFCCB8F}" type="presParOf" srcId="{73113E2F-B8BD-4C2E-851F-A6016D14C77C}" destId="{9D10300E-F72C-4A74-8C7C-4BA9EF501009}" srcOrd="4" destOrd="0" presId="urn:microsoft.com/office/officeart/2008/layout/VerticalCurvedList"/>
    <dgm:cxn modelId="{58708377-5B2D-4F65-8102-1A2C806FBEAC}" type="presParOf" srcId="{9D10300E-F72C-4A74-8C7C-4BA9EF501009}" destId="{718BBA4B-58B8-4D57-A739-F109E91E587E}" srcOrd="0" destOrd="0" presId="urn:microsoft.com/office/officeart/2008/layout/VerticalCurvedList"/>
    <dgm:cxn modelId="{DE934974-F03C-4AD2-A32D-9BADBAB1BC6E}" type="presParOf" srcId="{73113E2F-B8BD-4C2E-851F-A6016D14C77C}" destId="{DB00FE75-EF5C-4ECB-81B4-57B7F221B315}" srcOrd="5" destOrd="0" presId="urn:microsoft.com/office/officeart/2008/layout/VerticalCurvedList"/>
    <dgm:cxn modelId="{68B875BE-09E1-4A56-9DEF-00910C4F9B48}" type="presParOf" srcId="{73113E2F-B8BD-4C2E-851F-A6016D14C77C}" destId="{3C1FEF44-00D7-491B-B10F-A204536DB308}" srcOrd="6" destOrd="0" presId="urn:microsoft.com/office/officeart/2008/layout/VerticalCurvedList"/>
    <dgm:cxn modelId="{80232A80-1EE0-4BB5-93B2-FE8CD58A8126}" type="presParOf" srcId="{3C1FEF44-00D7-491B-B10F-A204536DB308}" destId="{024A6456-22A0-40BC-A2F1-743013F5172E}" srcOrd="0" destOrd="0" presId="urn:microsoft.com/office/officeart/2008/layout/VerticalCurvedList"/>
    <dgm:cxn modelId="{48A57881-06B2-4DBC-ABBF-2E19B20F67F4}" type="presParOf" srcId="{73113E2F-B8BD-4C2E-851F-A6016D14C77C}" destId="{761CAE18-76C0-499D-80EF-C58ACE92AEDC}" srcOrd="7" destOrd="0" presId="urn:microsoft.com/office/officeart/2008/layout/VerticalCurvedList"/>
    <dgm:cxn modelId="{4AE122D8-1AB5-49C5-9A9A-CC61588FA208}" type="presParOf" srcId="{73113E2F-B8BD-4C2E-851F-A6016D14C77C}" destId="{FE2DCEB4-B704-4EAC-B9A6-6D07E89CCD1C}" srcOrd="8" destOrd="0" presId="urn:microsoft.com/office/officeart/2008/layout/VerticalCurvedList"/>
    <dgm:cxn modelId="{57C0CCFF-45C2-482E-AD6E-9B9DAF48B7D7}" type="presParOf" srcId="{FE2DCEB4-B704-4EAC-B9A6-6D07E89CCD1C}" destId="{19F90863-5715-4037-984E-71076EA9B943}" srcOrd="0" destOrd="0" presId="urn:microsoft.com/office/officeart/2008/layout/VerticalCurvedList"/>
    <dgm:cxn modelId="{8035D415-3661-46CB-9774-540F3ED6FEEB}" type="presParOf" srcId="{73113E2F-B8BD-4C2E-851F-A6016D14C77C}" destId="{29844891-B300-41C3-98E8-D7279A8E7018}" srcOrd="9" destOrd="0" presId="urn:microsoft.com/office/officeart/2008/layout/VerticalCurvedList"/>
    <dgm:cxn modelId="{CB09FBC8-2670-4A31-ACC5-CC5583C02CED}" type="presParOf" srcId="{73113E2F-B8BD-4C2E-851F-A6016D14C77C}" destId="{8F676CC2-EF32-4E79-8E0C-3193214D5DB3}" srcOrd="10" destOrd="0" presId="urn:microsoft.com/office/officeart/2008/layout/VerticalCurvedList"/>
    <dgm:cxn modelId="{DD90E73D-E8F5-4021-B14E-394A82EDD8F6}" type="presParOf" srcId="{8F676CC2-EF32-4E79-8E0C-3193214D5DB3}" destId="{8BDD759B-DE3B-4B1C-AC68-687E7DF9FD85}" srcOrd="0" destOrd="0" presId="urn:microsoft.com/office/officeart/2008/layout/VerticalCurvedList"/>
    <dgm:cxn modelId="{34A73827-562D-4375-AFF4-6ABCE8279ADB}" type="presParOf" srcId="{73113E2F-B8BD-4C2E-851F-A6016D14C77C}" destId="{F9B033F3-6AF9-4369-B517-3DCAF6E8E372}" srcOrd="11" destOrd="0" presId="urn:microsoft.com/office/officeart/2008/layout/VerticalCurvedList"/>
    <dgm:cxn modelId="{8B8373C0-BB38-4330-B5B5-A61B265E8DC9}" type="presParOf" srcId="{73113E2F-B8BD-4C2E-851F-A6016D14C77C}" destId="{D01BDFF5-7E15-4DAA-A388-942B74BD8052}" srcOrd="12" destOrd="0" presId="urn:microsoft.com/office/officeart/2008/layout/VerticalCurvedList"/>
    <dgm:cxn modelId="{C1EC7374-16F2-4A90-8864-8BA729F44A40}" type="presParOf" srcId="{D01BDFF5-7E15-4DAA-A388-942B74BD8052}" destId="{018849AF-3F6D-42FF-B492-8CF127A8E7CB}" srcOrd="0" destOrd="0" presId="urn:microsoft.com/office/officeart/2008/layout/VerticalCurvedList"/>
    <dgm:cxn modelId="{6D29C3A5-4754-4806-A8F4-78C1C7597138}" type="presParOf" srcId="{73113E2F-B8BD-4C2E-851F-A6016D14C77C}" destId="{33E58A1A-6772-4984-8EE4-195224EC09C3}" srcOrd="13" destOrd="0" presId="urn:microsoft.com/office/officeart/2008/layout/VerticalCurvedList"/>
    <dgm:cxn modelId="{913798F8-89B0-45DA-A6D6-D0A5031223DC}" type="presParOf" srcId="{73113E2F-B8BD-4C2E-851F-A6016D14C77C}" destId="{24E4BB0D-174F-4249-8126-5FDB657EEA69}" srcOrd="14" destOrd="0" presId="urn:microsoft.com/office/officeart/2008/layout/VerticalCurvedList"/>
    <dgm:cxn modelId="{07C8DAE5-6D9B-4512-8D18-5AD5AEA074EC}" type="presParOf" srcId="{24E4BB0D-174F-4249-8126-5FDB657EEA69}" destId="{FC29842F-DA89-4C80-90C4-354F5D64FF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FE827A-71AA-4432-9E7F-8C06D2FBCE65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42F8B87D-D02C-49F2-88AC-74479EC29517}">
      <dgm:prSet phldrT="[Text]"/>
      <dgm:spPr/>
      <dgm:t>
        <a:bodyPr/>
        <a:lstStyle/>
        <a:p>
          <a:r>
            <a:rPr lang="en-IN" dirty="0"/>
            <a:t>Pre-conception </a:t>
          </a:r>
        </a:p>
      </dgm:t>
    </dgm:pt>
    <dgm:pt modelId="{643D32F9-3439-4D72-95CA-0567622A1C56}" type="parTrans" cxnId="{D426E216-4874-45D7-8608-24554153424B}">
      <dgm:prSet/>
      <dgm:spPr/>
      <dgm:t>
        <a:bodyPr/>
        <a:lstStyle/>
        <a:p>
          <a:endParaRPr lang="en-IN"/>
        </a:p>
      </dgm:t>
    </dgm:pt>
    <dgm:pt modelId="{0C2669B5-FABF-43E2-B856-A69FFE6EB0B0}" type="sibTrans" cxnId="{D426E216-4874-45D7-8608-24554153424B}">
      <dgm:prSet/>
      <dgm:spPr/>
      <dgm:t>
        <a:bodyPr/>
        <a:lstStyle/>
        <a:p>
          <a:endParaRPr lang="en-IN"/>
        </a:p>
      </dgm:t>
    </dgm:pt>
    <dgm:pt modelId="{604DEC6A-F909-4304-9A14-AAAAA45919A9}">
      <dgm:prSet phldrT="[Text]"/>
      <dgm:spPr/>
      <dgm:t>
        <a:bodyPr/>
        <a:lstStyle/>
        <a:p>
          <a:r>
            <a:rPr lang="en-IN" dirty="0"/>
            <a:t>Contemplation</a:t>
          </a:r>
        </a:p>
      </dgm:t>
    </dgm:pt>
    <dgm:pt modelId="{8BA1E640-0544-4663-99DD-8276A0E986E2}" type="parTrans" cxnId="{62FDB9F1-AE9A-49D4-9F71-9DFF78D0BA80}">
      <dgm:prSet/>
      <dgm:spPr/>
      <dgm:t>
        <a:bodyPr/>
        <a:lstStyle/>
        <a:p>
          <a:endParaRPr lang="en-IN"/>
        </a:p>
      </dgm:t>
    </dgm:pt>
    <dgm:pt modelId="{265F7191-C147-4634-988E-EABCEADFF527}" type="sibTrans" cxnId="{62FDB9F1-AE9A-49D4-9F71-9DFF78D0BA80}">
      <dgm:prSet/>
      <dgm:spPr/>
      <dgm:t>
        <a:bodyPr/>
        <a:lstStyle/>
        <a:p>
          <a:endParaRPr lang="en-IN"/>
        </a:p>
      </dgm:t>
    </dgm:pt>
    <dgm:pt modelId="{50CFEC2B-2F90-45AE-8A12-25DC382864F8}">
      <dgm:prSet phldrT="[Text]"/>
      <dgm:spPr/>
      <dgm:t>
        <a:bodyPr/>
        <a:lstStyle/>
        <a:p>
          <a:r>
            <a:rPr lang="en-IN" dirty="0"/>
            <a:t>Seeking Help</a:t>
          </a:r>
        </a:p>
      </dgm:t>
    </dgm:pt>
    <dgm:pt modelId="{1E1BD7FC-50D1-40C0-AAE7-C6D1F33FE679}" type="parTrans" cxnId="{F7E23536-FC02-4569-8E3D-C8A56715471F}">
      <dgm:prSet/>
      <dgm:spPr/>
      <dgm:t>
        <a:bodyPr/>
        <a:lstStyle/>
        <a:p>
          <a:endParaRPr lang="en-IN"/>
        </a:p>
      </dgm:t>
    </dgm:pt>
    <dgm:pt modelId="{950B097A-68A5-4068-8CE5-08E772CF866C}" type="sibTrans" cxnId="{F7E23536-FC02-4569-8E3D-C8A56715471F}">
      <dgm:prSet/>
      <dgm:spPr/>
      <dgm:t>
        <a:bodyPr/>
        <a:lstStyle/>
        <a:p>
          <a:endParaRPr lang="en-IN"/>
        </a:p>
      </dgm:t>
    </dgm:pt>
    <dgm:pt modelId="{F7CAF1FD-2E1E-42B1-A353-93E2687C9AAB}">
      <dgm:prSet phldrT="[Text]"/>
      <dgm:spPr/>
      <dgm:t>
        <a:bodyPr/>
        <a:lstStyle/>
        <a:p>
          <a:r>
            <a:rPr lang="en-IN" dirty="0"/>
            <a:t>Engagement</a:t>
          </a:r>
        </a:p>
      </dgm:t>
    </dgm:pt>
    <dgm:pt modelId="{75510AC6-F78B-4104-BDA7-05D84B40D29F}" type="parTrans" cxnId="{9B13D9FF-3FB4-4FA9-8F35-C6C75B3D6A87}">
      <dgm:prSet/>
      <dgm:spPr/>
      <dgm:t>
        <a:bodyPr/>
        <a:lstStyle/>
        <a:p>
          <a:endParaRPr lang="en-IN"/>
        </a:p>
      </dgm:t>
    </dgm:pt>
    <dgm:pt modelId="{039830C2-72A3-4C26-B4DA-AFEE00D8225C}" type="sibTrans" cxnId="{9B13D9FF-3FB4-4FA9-8F35-C6C75B3D6A87}">
      <dgm:prSet/>
      <dgm:spPr/>
      <dgm:t>
        <a:bodyPr/>
        <a:lstStyle/>
        <a:p>
          <a:endParaRPr lang="en-IN"/>
        </a:p>
      </dgm:t>
    </dgm:pt>
    <dgm:pt modelId="{B6F2667F-CECB-4E7C-B34B-8559165B0E38}">
      <dgm:prSet phldrT="[Text]"/>
      <dgm:spPr/>
      <dgm:t>
        <a:bodyPr/>
        <a:lstStyle/>
        <a:p>
          <a:r>
            <a:rPr lang="en-IN" dirty="0"/>
            <a:t>Recovery</a:t>
          </a:r>
        </a:p>
      </dgm:t>
    </dgm:pt>
    <dgm:pt modelId="{1821D699-DF72-4303-9324-D34CD5674C9F}" type="parTrans" cxnId="{FC77679F-851F-43F8-8FF8-4FCCDEFF0AC5}">
      <dgm:prSet/>
      <dgm:spPr/>
      <dgm:t>
        <a:bodyPr/>
        <a:lstStyle/>
        <a:p>
          <a:endParaRPr lang="en-IN"/>
        </a:p>
      </dgm:t>
    </dgm:pt>
    <dgm:pt modelId="{2BED7AFD-6FCA-4583-BA30-E769F37427A0}" type="sibTrans" cxnId="{FC77679F-851F-43F8-8FF8-4FCCDEFF0AC5}">
      <dgm:prSet/>
      <dgm:spPr/>
      <dgm:t>
        <a:bodyPr/>
        <a:lstStyle/>
        <a:p>
          <a:endParaRPr lang="en-IN"/>
        </a:p>
      </dgm:t>
    </dgm:pt>
    <dgm:pt modelId="{3589224C-E29A-40FC-B448-6509F391A2A7}">
      <dgm:prSet phldrT="[Text]"/>
      <dgm:spPr/>
      <dgm:t>
        <a:bodyPr/>
        <a:lstStyle/>
        <a:p>
          <a:r>
            <a:rPr lang="en-IN" dirty="0"/>
            <a:t>Maintenance</a:t>
          </a:r>
        </a:p>
      </dgm:t>
    </dgm:pt>
    <dgm:pt modelId="{B8D63A63-84DA-444A-865D-7F4C0809B073}" type="parTrans" cxnId="{18BFC765-31C9-409C-9618-93E88043DCE7}">
      <dgm:prSet/>
      <dgm:spPr/>
      <dgm:t>
        <a:bodyPr/>
        <a:lstStyle/>
        <a:p>
          <a:endParaRPr lang="en-IN"/>
        </a:p>
      </dgm:t>
    </dgm:pt>
    <dgm:pt modelId="{E2AC8755-7C1A-4AAB-937D-833A136E14B3}" type="sibTrans" cxnId="{18BFC765-31C9-409C-9618-93E88043DCE7}">
      <dgm:prSet/>
      <dgm:spPr/>
      <dgm:t>
        <a:bodyPr/>
        <a:lstStyle/>
        <a:p>
          <a:endParaRPr lang="en-IN"/>
        </a:p>
      </dgm:t>
    </dgm:pt>
    <dgm:pt modelId="{D5FDE563-FB54-41AC-B6F8-C0022D2F0E95}">
      <dgm:prSet phldrT="[Text]"/>
      <dgm:spPr/>
      <dgm:t>
        <a:bodyPr/>
        <a:lstStyle/>
        <a:p>
          <a:r>
            <a:rPr lang="en-IN" dirty="0"/>
            <a:t>Crisis</a:t>
          </a:r>
        </a:p>
      </dgm:t>
    </dgm:pt>
    <dgm:pt modelId="{CAA838A4-4EAD-478B-A062-0B1A2AFFAF8A}" type="sibTrans" cxnId="{E88E15EE-D2AA-4A04-BF09-D502B2BD06A8}">
      <dgm:prSet/>
      <dgm:spPr/>
      <dgm:t>
        <a:bodyPr/>
        <a:lstStyle/>
        <a:p>
          <a:endParaRPr lang="en-IN"/>
        </a:p>
      </dgm:t>
    </dgm:pt>
    <dgm:pt modelId="{C757A960-90DA-4713-AE6C-3A47D128004B}" type="parTrans" cxnId="{E88E15EE-D2AA-4A04-BF09-D502B2BD06A8}">
      <dgm:prSet/>
      <dgm:spPr/>
      <dgm:t>
        <a:bodyPr/>
        <a:lstStyle/>
        <a:p>
          <a:endParaRPr lang="en-IN"/>
        </a:p>
      </dgm:t>
    </dgm:pt>
    <dgm:pt modelId="{7D09CBD0-D8C1-4039-B634-78536F235969}" type="pres">
      <dgm:prSet presAssocID="{10FE827A-71AA-4432-9E7F-8C06D2FBCE65}" presName="Name0" presStyleCnt="0">
        <dgm:presLayoutVars>
          <dgm:chMax val="7"/>
          <dgm:chPref val="7"/>
          <dgm:dir/>
        </dgm:presLayoutVars>
      </dgm:prSet>
      <dgm:spPr/>
    </dgm:pt>
    <dgm:pt modelId="{73113E2F-B8BD-4C2E-851F-A6016D14C77C}" type="pres">
      <dgm:prSet presAssocID="{10FE827A-71AA-4432-9E7F-8C06D2FBCE65}" presName="Name1" presStyleCnt="0"/>
      <dgm:spPr/>
    </dgm:pt>
    <dgm:pt modelId="{174C1707-4E77-4E12-983E-ACED221FD917}" type="pres">
      <dgm:prSet presAssocID="{10FE827A-71AA-4432-9E7F-8C06D2FBCE65}" presName="cycle" presStyleCnt="0"/>
      <dgm:spPr/>
    </dgm:pt>
    <dgm:pt modelId="{DDB4DC6F-C128-4042-9C80-B192BD63D9CE}" type="pres">
      <dgm:prSet presAssocID="{10FE827A-71AA-4432-9E7F-8C06D2FBCE65}" presName="srcNode" presStyleLbl="node1" presStyleIdx="0" presStyleCnt="7"/>
      <dgm:spPr/>
    </dgm:pt>
    <dgm:pt modelId="{BF9EFB3E-37AA-43E3-AA9B-F1C1D9F29B2A}" type="pres">
      <dgm:prSet presAssocID="{10FE827A-71AA-4432-9E7F-8C06D2FBCE65}" presName="conn" presStyleLbl="parChTrans1D2" presStyleIdx="0" presStyleCnt="1"/>
      <dgm:spPr/>
    </dgm:pt>
    <dgm:pt modelId="{6B46E87E-5EF6-4136-9AA5-66F731E91FFE}" type="pres">
      <dgm:prSet presAssocID="{10FE827A-71AA-4432-9E7F-8C06D2FBCE65}" presName="extraNode" presStyleLbl="node1" presStyleIdx="0" presStyleCnt="7"/>
      <dgm:spPr/>
    </dgm:pt>
    <dgm:pt modelId="{0761E61B-E9C7-486A-9BCA-4CCFE1133AC0}" type="pres">
      <dgm:prSet presAssocID="{10FE827A-71AA-4432-9E7F-8C06D2FBCE65}" presName="dstNode" presStyleLbl="node1" presStyleIdx="0" presStyleCnt="7"/>
      <dgm:spPr/>
    </dgm:pt>
    <dgm:pt modelId="{F5C6721E-E316-4BB0-8BAA-AFEA7DB1D42A}" type="pres">
      <dgm:prSet presAssocID="{42F8B87D-D02C-49F2-88AC-74479EC29517}" presName="text_1" presStyleLbl="node1" presStyleIdx="0" presStyleCnt="7">
        <dgm:presLayoutVars>
          <dgm:bulletEnabled val="1"/>
        </dgm:presLayoutVars>
      </dgm:prSet>
      <dgm:spPr/>
    </dgm:pt>
    <dgm:pt modelId="{F634BC00-073C-44A7-86DD-3A424289FD8F}" type="pres">
      <dgm:prSet presAssocID="{42F8B87D-D02C-49F2-88AC-74479EC29517}" presName="accent_1" presStyleCnt="0"/>
      <dgm:spPr/>
    </dgm:pt>
    <dgm:pt modelId="{C7E70528-8482-463C-9F35-83FCBB543AEA}" type="pres">
      <dgm:prSet presAssocID="{42F8B87D-D02C-49F2-88AC-74479EC29517}" presName="accentRepeatNode" presStyleLbl="solidFgAcc1" presStyleIdx="0" presStyleCnt="7"/>
      <dgm:spPr/>
    </dgm:pt>
    <dgm:pt modelId="{ABBFEC2D-64F4-4828-8684-374C9F7D23F4}" type="pres">
      <dgm:prSet presAssocID="{604DEC6A-F909-4304-9A14-AAAAA45919A9}" presName="text_2" presStyleLbl="node1" presStyleIdx="1" presStyleCnt="7">
        <dgm:presLayoutVars>
          <dgm:bulletEnabled val="1"/>
        </dgm:presLayoutVars>
      </dgm:prSet>
      <dgm:spPr/>
    </dgm:pt>
    <dgm:pt modelId="{9D10300E-F72C-4A74-8C7C-4BA9EF501009}" type="pres">
      <dgm:prSet presAssocID="{604DEC6A-F909-4304-9A14-AAAAA45919A9}" presName="accent_2" presStyleCnt="0"/>
      <dgm:spPr/>
    </dgm:pt>
    <dgm:pt modelId="{718BBA4B-58B8-4D57-A739-F109E91E587E}" type="pres">
      <dgm:prSet presAssocID="{604DEC6A-F909-4304-9A14-AAAAA45919A9}" presName="accentRepeatNode" presStyleLbl="solidFgAcc1" presStyleIdx="1" presStyleCnt="7"/>
      <dgm:spPr/>
    </dgm:pt>
    <dgm:pt modelId="{DB00FE75-EF5C-4ECB-81B4-57B7F221B315}" type="pres">
      <dgm:prSet presAssocID="{D5FDE563-FB54-41AC-B6F8-C0022D2F0E95}" presName="text_3" presStyleLbl="node1" presStyleIdx="2" presStyleCnt="7">
        <dgm:presLayoutVars>
          <dgm:bulletEnabled val="1"/>
        </dgm:presLayoutVars>
      </dgm:prSet>
      <dgm:spPr/>
    </dgm:pt>
    <dgm:pt modelId="{3C1FEF44-00D7-491B-B10F-A204536DB308}" type="pres">
      <dgm:prSet presAssocID="{D5FDE563-FB54-41AC-B6F8-C0022D2F0E95}" presName="accent_3" presStyleCnt="0"/>
      <dgm:spPr/>
    </dgm:pt>
    <dgm:pt modelId="{024A6456-22A0-40BC-A2F1-743013F5172E}" type="pres">
      <dgm:prSet presAssocID="{D5FDE563-FB54-41AC-B6F8-C0022D2F0E95}" presName="accentRepeatNode" presStyleLbl="solidFgAcc1" presStyleIdx="2" presStyleCnt="7"/>
      <dgm:spPr/>
    </dgm:pt>
    <dgm:pt modelId="{761CAE18-76C0-499D-80EF-C58ACE92AEDC}" type="pres">
      <dgm:prSet presAssocID="{50CFEC2B-2F90-45AE-8A12-25DC382864F8}" presName="text_4" presStyleLbl="node1" presStyleIdx="3" presStyleCnt="7">
        <dgm:presLayoutVars>
          <dgm:bulletEnabled val="1"/>
        </dgm:presLayoutVars>
      </dgm:prSet>
      <dgm:spPr/>
    </dgm:pt>
    <dgm:pt modelId="{FE2DCEB4-B704-4EAC-B9A6-6D07E89CCD1C}" type="pres">
      <dgm:prSet presAssocID="{50CFEC2B-2F90-45AE-8A12-25DC382864F8}" presName="accent_4" presStyleCnt="0"/>
      <dgm:spPr/>
    </dgm:pt>
    <dgm:pt modelId="{19F90863-5715-4037-984E-71076EA9B943}" type="pres">
      <dgm:prSet presAssocID="{50CFEC2B-2F90-45AE-8A12-25DC382864F8}" presName="accentRepeatNode" presStyleLbl="solidFgAcc1" presStyleIdx="3" presStyleCnt="7"/>
      <dgm:spPr/>
    </dgm:pt>
    <dgm:pt modelId="{29844891-B300-41C3-98E8-D7279A8E7018}" type="pres">
      <dgm:prSet presAssocID="{F7CAF1FD-2E1E-42B1-A353-93E2687C9AAB}" presName="text_5" presStyleLbl="node1" presStyleIdx="4" presStyleCnt="7">
        <dgm:presLayoutVars>
          <dgm:bulletEnabled val="1"/>
        </dgm:presLayoutVars>
      </dgm:prSet>
      <dgm:spPr/>
    </dgm:pt>
    <dgm:pt modelId="{8F676CC2-EF32-4E79-8E0C-3193214D5DB3}" type="pres">
      <dgm:prSet presAssocID="{F7CAF1FD-2E1E-42B1-A353-93E2687C9AAB}" presName="accent_5" presStyleCnt="0"/>
      <dgm:spPr/>
    </dgm:pt>
    <dgm:pt modelId="{8BDD759B-DE3B-4B1C-AC68-687E7DF9FD85}" type="pres">
      <dgm:prSet presAssocID="{F7CAF1FD-2E1E-42B1-A353-93E2687C9AAB}" presName="accentRepeatNode" presStyleLbl="solidFgAcc1" presStyleIdx="4" presStyleCnt="7"/>
      <dgm:spPr/>
    </dgm:pt>
    <dgm:pt modelId="{F9B033F3-6AF9-4369-B517-3DCAF6E8E372}" type="pres">
      <dgm:prSet presAssocID="{B6F2667F-CECB-4E7C-B34B-8559165B0E38}" presName="text_6" presStyleLbl="node1" presStyleIdx="5" presStyleCnt="7">
        <dgm:presLayoutVars>
          <dgm:bulletEnabled val="1"/>
        </dgm:presLayoutVars>
      </dgm:prSet>
      <dgm:spPr/>
    </dgm:pt>
    <dgm:pt modelId="{D01BDFF5-7E15-4DAA-A388-942B74BD8052}" type="pres">
      <dgm:prSet presAssocID="{B6F2667F-CECB-4E7C-B34B-8559165B0E38}" presName="accent_6" presStyleCnt="0"/>
      <dgm:spPr/>
    </dgm:pt>
    <dgm:pt modelId="{018849AF-3F6D-42FF-B492-8CF127A8E7CB}" type="pres">
      <dgm:prSet presAssocID="{B6F2667F-CECB-4E7C-B34B-8559165B0E38}" presName="accentRepeatNode" presStyleLbl="solidFgAcc1" presStyleIdx="5" presStyleCnt="7"/>
      <dgm:spPr/>
    </dgm:pt>
    <dgm:pt modelId="{33E58A1A-6772-4984-8EE4-195224EC09C3}" type="pres">
      <dgm:prSet presAssocID="{3589224C-E29A-40FC-B448-6509F391A2A7}" presName="text_7" presStyleLbl="node1" presStyleIdx="6" presStyleCnt="7">
        <dgm:presLayoutVars>
          <dgm:bulletEnabled val="1"/>
        </dgm:presLayoutVars>
      </dgm:prSet>
      <dgm:spPr/>
    </dgm:pt>
    <dgm:pt modelId="{24E4BB0D-174F-4249-8126-5FDB657EEA69}" type="pres">
      <dgm:prSet presAssocID="{3589224C-E29A-40FC-B448-6509F391A2A7}" presName="accent_7" presStyleCnt="0"/>
      <dgm:spPr/>
    </dgm:pt>
    <dgm:pt modelId="{FC29842F-DA89-4C80-90C4-354F5D64FFBD}" type="pres">
      <dgm:prSet presAssocID="{3589224C-E29A-40FC-B448-6509F391A2A7}" presName="accentRepeatNode" presStyleLbl="solidFgAcc1" presStyleIdx="6" presStyleCnt="7"/>
      <dgm:spPr/>
    </dgm:pt>
  </dgm:ptLst>
  <dgm:cxnLst>
    <dgm:cxn modelId="{2ABC1809-F3FB-430C-B724-BD41C16455DB}" type="presOf" srcId="{D5FDE563-FB54-41AC-B6F8-C0022D2F0E95}" destId="{DB00FE75-EF5C-4ECB-81B4-57B7F221B315}" srcOrd="0" destOrd="0" presId="urn:microsoft.com/office/officeart/2008/layout/VerticalCurvedList"/>
    <dgm:cxn modelId="{4B57FC13-9C2D-40F7-B0A9-FA99C5D3710E}" type="presOf" srcId="{10FE827A-71AA-4432-9E7F-8C06D2FBCE65}" destId="{7D09CBD0-D8C1-4039-B634-78536F235969}" srcOrd="0" destOrd="0" presId="urn:microsoft.com/office/officeart/2008/layout/VerticalCurvedList"/>
    <dgm:cxn modelId="{D426E216-4874-45D7-8608-24554153424B}" srcId="{10FE827A-71AA-4432-9E7F-8C06D2FBCE65}" destId="{42F8B87D-D02C-49F2-88AC-74479EC29517}" srcOrd="0" destOrd="0" parTransId="{643D32F9-3439-4D72-95CA-0567622A1C56}" sibTransId="{0C2669B5-FABF-43E2-B856-A69FFE6EB0B0}"/>
    <dgm:cxn modelId="{52D0FB1F-F0E8-49E5-A70A-E66A2C6E6D07}" type="presOf" srcId="{F7CAF1FD-2E1E-42B1-A353-93E2687C9AAB}" destId="{29844891-B300-41C3-98E8-D7279A8E7018}" srcOrd="0" destOrd="0" presId="urn:microsoft.com/office/officeart/2008/layout/VerticalCurvedList"/>
    <dgm:cxn modelId="{F7E23536-FC02-4569-8E3D-C8A56715471F}" srcId="{10FE827A-71AA-4432-9E7F-8C06D2FBCE65}" destId="{50CFEC2B-2F90-45AE-8A12-25DC382864F8}" srcOrd="3" destOrd="0" parTransId="{1E1BD7FC-50D1-40C0-AAE7-C6D1F33FE679}" sibTransId="{950B097A-68A5-4068-8CE5-08E772CF866C}"/>
    <dgm:cxn modelId="{8E92C938-D09B-46F0-B249-BF8B5D756119}" type="presOf" srcId="{604DEC6A-F909-4304-9A14-AAAAA45919A9}" destId="{ABBFEC2D-64F4-4828-8684-374C9F7D23F4}" srcOrd="0" destOrd="0" presId="urn:microsoft.com/office/officeart/2008/layout/VerticalCurvedList"/>
    <dgm:cxn modelId="{18BFC765-31C9-409C-9618-93E88043DCE7}" srcId="{10FE827A-71AA-4432-9E7F-8C06D2FBCE65}" destId="{3589224C-E29A-40FC-B448-6509F391A2A7}" srcOrd="6" destOrd="0" parTransId="{B8D63A63-84DA-444A-865D-7F4C0809B073}" sibTransId="{E2AC8755-7C1A-4AAB-937D-833A136E14B3}"/>
    <dgm:cxn modelId="{FC77679F-851F-43F8-8FF8-4FCCDEFF0AC5}" srcId="{10FE827A-71AA-4432-9E7F-8C06D2FBCE65}" destId="{B6F2667F-CECB-4E7C-B34B-8559165B0E38}" srcOrd="5" destOrd="0" parTransId="{1821D699-DF72-4303-9324-D34CD5674C9F}" sibTransId="{2BED7AFD-6FCA-4583-BA30-E769F37427A0}"/>
    <dgm:cxn modelId="{1411D1AA-5D9F-45D5-8CDC-3A0743161DD8}" type="presOf" srcId="{3589224C-E29A-40FC-B448-6509F391A2A7}" destId="{33E58A1A-6772-4984-8EE4-195224EC09C3}" srcOrd="0" destOrd="0" presId="urn:microsoft.com/office/officeart/2008/layout/VerticalCurvedList"/>
    <dgm:cxn modelId="{D7355FCF-DA36-4AAA-9B2E-DE90F1EDFA33}" type="presOf" srcId="{42F8B87D-D02C-49F2-88AC-74479EC29517}" destId="{F5C6721E-E316-4BB0-8BAA-AFEA7DB1D42A}" srcOrd="0" destOrd="0" presId="urn:microsoft.com/office/officeart/2008/layout/VerticalCurvedList"/>
    <dgm:cxn modelId="{096DDCEC-7D0E-4FFD-BE06-A29AC17F301A}" type="presOf" srcId="{50CFEC2B-2F90-45AE-8A12-25DC382864F8}" destId="{761CAE18-76C0-499D-80EF-C58ACE92AEDC}" srcOrd="0" destOrd="0" presId="urn:microsoft.com/office/officeart/2008/layout/VerticalCurvedList"/>
    <dgm:cxn modelId="{E88E15EE-D2AA-4A04-BF09-D502B2BD06A8}" srcId="{10FE827A-71AA-4432-9E7F-8C06D2FBCE65}" destId="{D5FDE563-FB54-41AC-B6F8-C0022D2F0E95}" srcOrd="2" destOrd="0" parTransId="{C757A960-90DA-4713-AE6C-3A47D128004B}" sibTransId="{CAA838A4-4EAD-478B-A062-0B1A2AFFAF8A}"/>
    <dgm:cxn modelId="{0D288FF1-27F9-48D3-9D82-E12C04E6AD82}" type="presOf" srcId="{B6F2667F-CECB-4E7C-B34B-8559165B0E38}" destId="{F9B033F3-6AF9-4369-B517-3DCAF6E8E372}" srcOrd="0" destOrd="0" presId="urn:microsoft.com/office/officeart/2008/layout/VerticalCurvedList"/>
    <dgm:cxn modelId="{62FDB9F1-AE9A-49D4-9F71-9DFF78D0BA80}" srcId="{10FE827A-71AA-4432-9E7F-8C06D2FBCE65}" destId="{604DEC6A-F909-4304-9A14-AAAAA45919A9}" srcOrd="1" destOrd="0" parTransId="{8BA1E640-0544-4663-99DD-8276A0E986E2}" sibTransId="{265F7191-C147-4634-988E-EABCEADFF527}"/>
    <dgm:cxn modelId="{3D3ABEF7-AA98-41E3-ACA1-F351A3232BFB}" type="presOf" srcId="{0C2669B5-FABF-43E2-B856-A69FFE6EB0B0}" destId="{BF9EFB3E-37AA-43E3-AA9B-F1C1D9F29B2A}" srcOrd="0" destOrd="0" presId="urn:microsoft.com/office/officeart/2008/layout/VerticalCurvedList"/>
    <dgm:cxn modelId="{9B13D9FF-3FB4-4FA9-8F35-C6C75B3D6A87}" srcId="{10FE827A-71AA-4432-9E7F-8C06D2FBCE65}" destId="{F7CAF1FD-2E1E-42B1-A353-93E2687C9AAB}" srcOrd="4" destOrd="0" parTransId="{75510AC6-F78B-4104-BDA7-05D84B40D29F}" sibTransId="{039830C2-72A3-4C26-B4DA-AFEE00D8225C}"/>
    <dgm:cxn modelId="{EA95C513-5B11-4445-9C56-F73FD14C2168}" type="presParOf" srcId="{7D09CBD0-D8C1-4039-B634-78536F235969}" destId="{73113E2F-B8BD-4C2E-851F-A6016D14C77C}" srcOrd="0" destOrd="0" presId="urn:microsoft.com/office/officeart/2008/layout/VerticalCurvedList"/>
    <dgm:cxn modelId="{3575F8B0-3992-4173-BC17-E137DBE5CADF}" type="presParOf" srcId="{73113E2F-B8BD-4C2E-851F-A6016D14C77C}" destId="{174C1707-4E77-4E12-983E-ACED221FD917}" srcOrd="0" destOrd="0" presId="urn:microsoft.com/office/officeart/2008/layout/VerticalCurvedList"/>
    <dgm:cxn modelId="{2EE36EC8-4F1C-46D2-ACF9-BD3140242E46}" type="presParOf" srcId="{174C1707-4E77-4E12-983E-ACED221FD917}" destId="{DDB4DC6F-C128-4042-9C80-B192BD63D9CE}" srcOrd="0" destOrd="0" presId="urn:microsoft.com/office/officeart/2008/layout/VerticalCurvedList"/>
    <dgm:cxn modelId="{3C09577D-F37A-4DEB-91B0-D2DADAD81D00}" type="presParOf" srcId="{174C1707-4E77-4E12-983E-ACED221FD917}" destId="{BF9EFB3E-37AA-43E3-AA9B-F1C1D9F29B2A}" srcOrd="1" destOrd="0" presId="urn:microsoft.com/office/officeart/2008/layout/VerticalCurvedList"/>
    <dgm:cxn modelId="{DB48DE70-FE7C-406A-BAC2-232DCBDEB82C}" type="presParOf" srcId="{174C1707-4E77-4E12-983E-ACED221FD917}" destId="{6B46E87E-5EF6-4136-9AA5-66F731E91FFE}" srcOrd="2" destOrd="0" presId="urn:microsoft.com/office/officeart/2008/layout/VerticalCurvedList"/>
    <dgm:cxn modelId="{9E362464-DBFD-4FD3-9E5A-2087F9DA7C8C}" type="presParOf" srcId="{174C1707-4E77-4E12-983E-ACED221FD917}" destId="{0761E61B-E9C7-486A-9BCA-4CCFE1133AC0}" srcOrd="3" destOrd="0" presId="urn:microsoft.com/office/officeart/2008/layout/VerticalCurvedList"/>
    <dgm:cxn modelId="{F4753163-0722-43F2-9D4E-9EECA84A2994}" type="presParOf" srcId="{73113E2F-B8BD-4C2E-851F-A6016D14C77C}" destId="{F5C6721E-E316-4BB0-8BAA-AFEA7DB1D42A}" srcOrd="1" destOrd="0" presId="urn:microsoft.com/office/officeart/2008/layout/VerticalCurvedList"/>
    <dgm:cxn modelId="{6093DB81-6CD7-4D2C-916B-431C37F97F73}" type="presParOf" srcId="{73113E2F-B8BD-4C2E-851F-A6016D14C77C}" destId="{F634BC00-073C-44A7-86DD-3A424289FD8F}" srcOrd="2" destOrd="0" presId="urn:microsoft.com/office/officeart/2008/layout/VerticalCurvedList"/>
    <dgm:cxn modelId="{F839C2BF-05A2-405C-8556-A2585D56AA1E}" type="presParOf" srcId="{F634BC00-073C-44A7-86DD-3A424289FD8F}" destId="{C7E70528-8482-463C-9F35-83FCBB543AEA}" srcOrd="0" destOrd="0" presId="urn:microsoft.com/office/officeart/2008/layout/VerticalCurvedList"/>
    <dgm:cxn modelId="{AA713603-08CE-469B-9C3C-43D08A40EE4F}" type="presParOf" srcId="{73113E2F-B8BD-4C2E-851F-A6016D14C77C}" destId="{ABBFEC2D-64F4-4828-8684-374C9F7D23F4}" srcOrd="3" destOrd="0" presId="urn:microsoft.com/office/officeart/2008/layout/VerticalCurvedList"/>
    <dgm:cxn modelId="{76379AF3-549E-4B65-BD7A-FCDBEAFCCB8F}" type="presParOf" srcId="{73113E2F-B8BD-4C2E-851F-A6016D14C77C}" destId="{9D10300E-F72C-4A74-8C7C-4BA9EF501009}" srcOrd="4" destOrd="0" presId="urn:microsoft.com/office/officeart/2008/layout/VerticalCurvedList"/>
    <dgm:cxn modelId="{58708377-5B2D-4F65-8102-1A2C806FBEAC}" type="presParOf" srcId="{9D10300E-F72C-4A74-8C7C-4BA9EF501009}" destId="{718BBA4B-58B8-4D57-A739-F109E91E587E}" srcOrd="0" destOrd="0" presId="urn:microsoft.com/office/officeart/2008/layout/VerticalCurvedList"/>
    <dgm:cxn modelId="{DE934974-F03C-4AD2-A32D-9BADBAB1BC6E}" type="presParOf" srcId="{73113E2F-B8BD-4C2E-851F-A6016D14C77C}" destId="{DB00FE75-EF5C-4ECB-81B4-57B7F221B315}" srcOrd="5" destOrd="0" presId="urn:microsoft.com/office/officeart/2008/layout/VerticalCurvedList"/>
    <dgm:cxn modelId="{68B875BE-09E1-4A56-9DEF-00910C4F9B48}" type="presParOf" srcId="{73113E2F-B8BD-4C2E-851F-A6016D14C77C}" destId="{3C1FEF44-00D7-491B-B10F-A204536DB308}" srcOrd="6" destOrd="0" presId="urn:microsoft.com/office/officeart/2008/layout/VerticalCurvedList"/>
    <dgm:cxn modelId="{80232A80-1EE0-4BB5-93B2-FE8CD58A8126}" type="presParOf" srcId="{3C1FEF44-00D7-491B-B10F-A204536DB308}" destId="{024A6456-22A0-40BC-A2F1-743013F5172E}" srcOrd="0" destOrd="0" presId="urn:microsoft.com/office/officeart/2008/layout/VerticalCurvedList"/>
    <dgm:cxn modelId="{48A57881-06B2-4DBC-ABBF-2E19B20F67F4}" type="presParOf" srcId="{73113E2F-B8BD-4C2E-851F-A6016D14C77C}" destId="{761CAE18-76C0-499D-80EF-C58ACE92AEDC}" srcOrd="7" destOrd="0" presId="urn:microsoft.com/office/officeart/2008/layout/VerticalCurvedList"/>
    <dgm:cxn modelId="{4AE122D8-1AB5-49C5-9A9A-CC61588FA208}" type="presParOf" srcId="{73113E2F-B8BD-4C2E-851F-A6016D14C77C}" destId="{FE2DCEB4-B704-4EAC-B9A6-6D07E89CCD1C}" srcOrd="8" destOrd="0" presId="urn:microsoft.com/office/officeart/2008/layout/VerticalCurvedList"/>
    <dgm:cxn modelId="{57C0CCFF-45C2-482E-AD6E-9B9DAF48B7D7}" type="presParOf" srcId="{FE2DCEB4-B704-4EAC-B9A6-6D07E89CCD1C}" destId="{19F90863-5715-4037-984E-71076EA9B943}" srcOrd="0" destOrd="0" presId="urn:microsoft.com/office/officeart/2008/layout/VerticalCurvedList"/>
    <dgm:cxn modelId="{8035D415-3661-46CB-9774-540F3ED6FEEB}" type="presParOf" srcId="{73113E2F-B8BD-4C2E-851F-A6016D14C77C}" destId="{29844891-B300-41C3-98E8-D7279A8E7018}" srcOrd="9" destOrd="0" presId="urn:microsoft.com/office/officeart/2008/layout/VerticalCurvedList"/>
    <dgm:cxn modelId="{CB09FBC8-2670-4A31-ACC5-CC5583C02CED}" type="presParOf" srcId="{73113E2F-B8BD-4C2E-851F-A6016D14C77C}" destId="{8F676CC2-EF32-4E79-8E0C-3193214D5DB3}" srcOrd="10" destOrd="0" presId="urn:microsoft.com/office/officeart/2008/layout/VerticalCurvedList"/>
    <dgm:cxn modelId="{DD90E73D-E8F5-4021-B14E-394A82EDD8F6}" type="presParOf" srcId="{8F676CC2-EF32-4E79-8E0C-3193214D5DB3}" destId="{8BDD759B-DE3B-4B1C-AC68-687E7DF9FD85}" srcOrd="0" destOrd="0" presId="urn:microsoft.com/office/officeart/2008/layout/VerticalCurvedList"/>
    <dgm:cxn modelId="{34A73827-562D-4375-AFF4-6ABCE8279ADB}" type="presParOf" srcId="{73113E2F-B8BD-4C2E-851F-A6016D14C77C}" destId="{F9B033F3-6AF9-4369-B517-3DCAF6E8E372}" srcOrd="11" destOrd="0" presId="urn:microsoft.com/office/officeart/2008/layout/VerticalCurvedList"/>
    <dgm:cxn modelId="{8B8373C0-BB38-4330-B5B5-A61B265E8DC9}" type="presParOf" srcId="{73113E2F-B8BD-4C2E-851F-A6016D14C77C}" destId="{D01BDFF5-7E15-4DAA-A388-942B74BD8052}" srcOrd="12" destOrd="0" presId="urn:microsoft.com/office/officeart/2008/layout/VerticalCurvedList"/>
    <dgm:cxn modelId="{C1EC7374-16F2-4A90-8864-8BA729F44A40}" type="presParOf" srcId="{D01BDFF5-7E15-4DAA-A388-942B74BD8052}" destId="{018849AF-3F6D-42FF-B492-8CF127A8E7CB}" srcOrd="0" destOrd="0" presId="urn:microsoft.com/office/officeart/2008/layout/VerticalCurvedList"/>
    <dgm:cxn modelId="{6D29C3A5-4754-4806-A8F4-78C1C7597138}" type="presParOf" srcId="{73113E2F-B8BD-4C2E-851F-A6016D14C77C}" destId="{33E58A1A-6772-4984-8EE4-195224EC09C3}" srcOrd="13" destOrd="0" presId="urn:microsoft.com/office/officeart/2008/layout/VerticalCurvedList"/>
    <dgm:cxn modelId="{913798F8-89B0-45DA-A6D6-D0A5031223DC}" type="presParOf" srcId="{73113E2F-B8BD-4C2E-851F-A6016D14C77C}" destId="{24E4BB0D-174F-4249-8126-5FDB657EEA69}" srcOrd="14" destOrd="0" presId="urn:microsoft.com/office/officeart/2008/layout/VerticalCurvedList"/>
    <dgm:cxn modelId="{07C8DAE5-6D9B-4512-8D18-5AD5AEA074EC}" type="presParOf" srcId="{24E4BB0D-174F-4249-8126-5FDB657EEA69}" destId="{FC29842F-DA89-4C80-90C4-354F5D64FFB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9EFB3E-37AA-43E3-AA9B-F1C1D9F29B2A}">
      <dsp:nvSpPr>
        <dsp:cNvPr id="0" name=""/>
        <dsp:cNvSpPr/>
      </dsp:nvSpPr>
      <dsp:spPr>
        <a:xfrm>
          <a:off x="-5764941" y="-882898"/>
          <a:ext cx="6867531" cy="6867531"/>
        </a:xfrm>
        <a:prstGeom prst="blockArc">
          <a:avLst>
            <a:gd name="adj1" fmla="val 18900000"/>
            <a:gd name="adj2" fmla="val 2700000"/>
            <a:gd name="adj3" fmla="val 315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C6721E-E316-4BB0-8BAA-AFEA7DB1D42A}">
      <dsp:nvSpPr>
        <dsp:cNvPr id="0" name=""/>
        <dsp:cNvSpPr/>
      </dsp:nvSpPr>
      <dsp:spPr>
        <a:xfrm>
          <a:off x="357886" y="231924"/>
          <a:ext cx="7027045" cy="46364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Pre-conception</a:t>
          </a:r>
        </a:p>
      </dsp:txBody>
      <dsp:txXfrm>
        <a:off x="357886" y="231924"/>
        <a:ext cx="7027045" cy="463645"/>
      </dsp:txXfrm>
    </dsp:sp>
    <dsp:sp modelId="{C7E70528-8482-463C-9F35-83FCBB543AEA}">
      <dsp:nvSpPr>
        <dsp:cNvPr id="0" name=""/>
        <dsp:cNvSpPr/>
      </dsp:nvSpPr>
      <dsp:spPr>
        <a:xfrm>
          <a:off x="68108" y="173969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BFEC2D-64F4-4828-8684-374C9F7D23F4}">
      <dsp:nvSpPr>
        <dsp:cNvPr id="0" name=""/>
        <dsp:cNvSpPr/>
      </dsp:nvSpPr>
      <dsp:spPr>
        <a:xfrm>
          <a:off x="777759" y="927801"/>
          <a:ext cx="6607172" cy="463645"/>
        </a:xfrm>
        <a:prstGeom prst="rect">
          <a:avLst/>
        </a:prstGeom>
        <a:solidFill>
          <a:schemeClr val="accent2">
            <a:hueOff val="-221789"/>
            <a:satOff val="1369"/>
            <a:lumOff val="-19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Contemplation</a:t>
          </a:r>
        </a:p>
      </dsp:txBody>
      <dsp:txXfrm>
        <a:off x="777759" y="927801"/>
        <a:ext cx="6607172" cy="463645"/>
      </dsp:txXfrm>
    </dsp:sp>
    <dsp:sp modelId="{718BBA4B-58B8-4D57-A739-F109E91E587E}">
      <dsp:nvSpPr>
        <dsp:cNvPr id="0" name=""/>
        <dsp:cNvSpPr/>
      </dsp:nvSpPr>
      <dsp:spPr>
        <a:xfrm>
          <a:off x="487980" y="869845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21789"/>
              <a:satOff val="1369"/>
              <a:lumOff val="-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00FE75-EF5C-4ECB-81B4-57B7F221B315}">
      <dsp:nvSpPr>
        <dsp:cNvPr id="0" name=""/>
        <dsp:cNvSpPr/>
      </dsp:nvSpPr>
      <dsp:spPr>
        <a:xfrm>
          <a:off x="1007847" y="1623168"/>
          <a:ext cx="6377084" cy="463645"/>
        </a:xfrm>
        <a:prstGeom prst="rect">
          <a:avLst/>
        </a:prstGeom>
        <a:solidFill>
          <a:schemeClr val="accent2">
            <a:hueOff val="-443578"/>
            <a:satOff val="2739"/>
            <a:lumOff val="-39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Crisis</a:t>
          </a:r>
        </a:p>
      </dsp:txBody>
      <dsp:txXfrm>
        <a:off x="1007847" y="1623168"/>
        <a:ext cx="6377084" cy="463645"/>
      </dsp:txXfrm>
    </dsp:sp>
    <dsp:sp modelId="{024A6456-22A0-40BC-A2F1-743013F5172E}">
      <dsp:nvSpPr>
        <dsp:cNvPr id="0" name=""/>
        <dsp:cNvSpPr/>
      </dsp:nvSpPr>
      <dsp:spPr>
        <a:xfrm>
          <a:off x="718069" y="1565212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443578"/>
              <a:satOff val="2739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1CAE18-76C0-499D-80EF-C58ACE92AEDC}">
      <dsp:nvSpPr>
        <dsp:cNvPr id="0" name=""/>
        <dsp:cNvSpPr/>
      </dsp:nvSpPr>
      <dsp:spPr>
        <a:xfrm>
          <a:off x="1081312" y="2319044"/>
          <a:ext cx="6303619" cy="463645"/>
        </a:xfrm>
        <a:prstGeom prst="rect">
          <a:avLst/>
        </a:prstGeom>
        <a:solidFill>
          <a:schemeClr val="accent2">
            <a:hueOff val="-665368"/>
            <a:satOff val="4108"/>
            <a:lumOff val="-58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Seeking Help</a:t>
          </a:r>
        </a:p>
      </dsp:txBody>
      <dsp:txXfrm>
        <a:off x="1081312" y="2319044"/>
        <a:ext cx="6303619" cy="463645"/>
      </dsp:txXfrm>
    </dsp:sp>
    <dsp:sp modelId="{19F90863-5715-4037-984E-71076EA9B943}">
      <dsp:nvSpPr>
        <dsp:cNvPr id="0" name=""/>
        <dsp:cNvSpPr/>
      </dsp:nvSpPr>
      <dsp:spPr>
        <a:xfrm>
          <a:off x="791534" y="2261088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665368"/>
              <a:satOff val="4108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844891-B300-41C3-98E8-D7279A8E7018}">
      <dsp:nvSpPr>
        <dsp:cNvPr id="0" name=""/>
        <dsp:cNvSpPr/>
      </dsp:nvSpPr>
      <dsp:spPr>
        <a:xfrm>
          <a:off x="1007847" y="3014921"/>
          <a:ext cx="6377084" cy="463645"/>
        </a:xfrm>
        <a:prstGeom prst="rect">
          <a:avLst/>
        </a:prstGeom>
        <a:solidFill>
          <a:schemeClr val="accent2">
            <a:hueOff val="-887157"/>
            <a:satOff val="5477"/>
            <a:lumOff val="-78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Engagement</a:t>
          </a:r>
        </a:p>
      </dsp:txBody>
      <dsp:txXfrm>
        <a:off x="1007847" y="3014921"/>
        <a:ext cx="6377084" cy="463645"/>
      </dsp:txXfrm>
    </dsp:sp>
    <dsp:sp modelId="{8BDD759B-DE3B-4B1C-AC68-687E7DF9FD85}">
      <dsp:nvSpPr>
        <dsp:cNvPr id="0" name=""/>
        <dsp:cNvSpPr/>
      </dsp:nvSpPr>
      <dsp:spPr>
        <a:xfrm>
          <a:off x="718069" y="2956965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887157"/>
              <a:satOff val="5477"/>
              <a:lumOff val="-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B033F3-6AF9-4369-B517-3DCAF6E8E372}">
      <dsp:nvSpPr>
        <dsp:cNvPr id="0" name=""/>
        <dsp:cNvSpPr/>
      </dsp:nvSpPr>
      <dsp:spPr>
        <a:xfrm>
          <a:off x="777759" y="3710287"/>
          <a:ext cx="6607172" cy="463645"/>
        </a:xfrm>
        <a:prstGeom prst="rect">
          <a:avLst/>
        </a:prstGeom>
        <a:solidFill>
          <a:schemeClr val="accent2">
            <a:hueOff val="-1108946"/>
            <a:satOff val="6847"/>
            <a:lumOff val="-98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Recovery</a:t>
          </a:r>
        </a:p>
      </dsp:txBody>
      <dsp:txXfrm>
        <a:off x="777759" y="3710287"/>
        <a:ext cx="6607172" cy="463645"/>
      </dsp:txXfrm>
    </dsp:sp>
    <dsp:sp modelId="{018849AF-3F6D-42FF-B492-8CF127A8E7CB}">
      <dsp:nvSpPr>
        <dsp:cNvPr id="0" name=""/>
        <dsp:cNvSpPr/>
      </dsp:nvSpPr>
      <dsp:spPr>
        <a:xfrm>
          <a:off x="487980" y="3652332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1108946"/>
              <a:satOff val="6847"/>
              <a:lumOff val="-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E58A1A-6772-4984-8EE4-195224EC09C3}">
      <dsp:nvSpPr>
        <dsp:cNvPr id="0" name=""/>
        <dsp:cNvSpPr/>
      </dsp:nvSpPr>
      <dsp:spPr>
        <a:xfrm>
          <a:off x="357886" y="4406164"/>
          <a:ext cx="7027045" cy="463645"/>
        </a:xfrm>
        <a:prstGeom prst="rect">
          <a:avLst/>
        </a:prstGeom>
        <a:solidFill>
          <a:schemeClr val="accent2">
            <a:hueOff val="-1330735"/>
            <a:satOff val="8216"/>
            <a:lumOff val="-117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Maintenance</a:t>
          </a:r>
        </a:p>
      </dsp:txBody>
      <dsp:txXfrm>
        <a:off x="357886" y="4406164"/>
        <a:ext cx="7027045" cy="463645"/>
      </dsp:txXfrm>
    </dsp:sp>
    <dsp:sp modelId="{FC29842F-DA89-4C80-90C4-354F5D64FFBD}">
      <dsp:nvSpPr>
        <dsp:cNvPr id="0" name=""/>
        <dsp:cNvSpPr/>
      </dsp:nvSpPr>
      <dsp:spPr>
        <a:xfrm>
          <a:off x="68108" y="4348208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1330735"/>
              <a:satOff val="8216"/>
              <a:lumOff val="-1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9EFB3E-37AA-43E3-AA9B-F1C1D9F29B2A}">
      <dsp:nvSpPr>
        <dsp:cNvPr id="0" name=""/>
        <dsp:cNvSpPr/>
      </dsp:nvSpPr>
      <dsp:spPr>
        <a:xfrm>
          <a:off x="-5764941" y="-882898"/>
          <a:ext cx="6867531" cy="6867531"/>
        </a:xfrm>
        <a:prstGeom prst="blockArc">
          <a:avLst>
            <a:gd name="adj1" fmla="val 18900000"/>
            <a:gd name="adj2" fmla="val 2700000"/>
            <a:gd name="adj3" fmla="val 315"/>
          </a:avLst>
        </a:prstGeom>
        <a:noFill/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C6721E-E316-4BB0-8BAA-AFEA7DB1D42A}">
      <dsp:nvSpPr>
        <dsp:cNvPr id="0" name=""/>
        <dsp:cNvSpPr/>
      </dsp:nvSpPr>
      <dsp:spPr>
        <a:xfrm>
          <a:off x="357886" y="231924"/>
          <a:ext cx="7027045" cy="46364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Pre-conception </a:t>
          </a:r>
        </a:p>
      </dsp:txBody>
      <dsp:txXfrm>
        <a:off x="357886" y="231924"/>
        <a:ext cx="7027045" cy="463645"/>
      </dsp:txXfrm>
    </dsp:sp>
    <dsp:sp modelId="{C7E70528-8482-463C-9F35-83FCBB543AEA}">
      <dsp:nvSpPr>
        <dsp:cNvPr id="0" name=""/>
        <dsp:cNvSpPr/>
      </dsp:nvSpPr>
      <dsp:spPr>
        <a:xfrm>
          <a:off x="68108" y="173969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BFEC2D-64F4-4828-8684-374C9F7D23F4}">
      <dsp:nvSpPr>
        <dsp:cNvPr id="0" name=""/>
        <dsp:cNvSpPr/>
      </dsp:nvSpPr>
      <dsp:spPr>
        <a:xfrm>
          <a:off x="777759" y="927801"/>
          <a:ext cx="6607172" cy="463645"/>
        </a:xfrm>
        <a:prstGeom prst="rect">
          <a:avLst/>
        </a:prstGeom>
        <a:solidFill>
          <a:schemeClr val="accent2">
            <a:hueOff val="-221789"/>
            <a:satOff val="1369"/>
            <a:lumOff val="-19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Contemplation</a:t>
          </a:r>
        </a:p>
      </dsp:txBody>
      <dsp:txXfrm>
        <a:off x="777759" y="927801"/>
        <a:ext cx="6607172" cy="463645"/>
      </dsp:txXfrm>
    </dsp:sp>
    <dsp:sp modelId="{718BBA4B-58B8-4D57-A739-F109E91E587E}">
      <dsp:nvSpPr>
        <dsp:cNvPr id="0" name=""/>
        <dsp:cNvSpPr/>
      </dsp:nvSpPr>
      <dsp:spPr>
        <a:xfrm>
          <a:off x="487980" y="869845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21789"/>
              <a:satOff val="1369"/>
              <a:lumOff val="-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00FE75-EF5C-4ECB-81B4-57B7F221B315}">
      <dsp:nvSpPr>
        <dsp:cNvPr id="0" name=""/>
        <dsp:cNvSpPr/>
      </dsp:nvSpPr>
      <dsp:spPr>
        <a:xfrm>
          <a:off x="1007847" y="1623168"/>
          <a:ext cx="6377084" cy="463645"/>
        </a:xfrm>
        <a:prstGeom prst="rect">
          <a:avLst/>
        </a:prstGeom>
        <a:solidFill>
          <a:schemeClr val="accent2">
            <a:hueOff val="-443578"/>
            <a:satOff val="2739"/>
            <a:lumOff val="-39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Crisis</a:t>
          </a:r>
        </a:p>
      </dsp:txBody>
      <dsp:txXfrm>
        <a:off x="1007847" y="1623168"/>
        <a:ext cx="6377084" cy="463645"/>
      </dsp:txXfrm>
    </dsp:sp>
    <dsp:sp modelId="{024A6456-22A0-40BC-A2F1-743013F5172E}">
      <dsp:nvSpPr>
        <dsp:cNvPr id="0" name=""/>
        <dsp:cNvSpPr/>
      </dsp:nvSpPr>
      <dsp:spPr>
        <a:xfrm>
          <a:off x="718069" y="1565212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443578"/>
              <a:satOff val="2739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1CAE18-76C0-499D-80EF-C58ACE92AEDC}">
      <dsp:nvSpPr>
        <dsp:cNvPr id="0" name=""/>
        <dsp:cNvSpPr/>
      </dsp:nvSpPr>
      <dsp:spPr>
        <a:xfrm>
          <a:off x="1081312" y="2319044"/>
          <a:ext cx="6303619" cy="463645"/>
        </a:xfrm>
        <a:prstGeom prst="rect">
          <a:avLst/>
        </a:prstGeom>
        <a:solidFill>
          <a:schemeClr val="accent2">
            <a:hueOff val="-665368"/>
            <a:satOff val="4108"/>
            <a:lumOff val="-58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Seeking Help</a:t>
          </a:r>
        </a:p>
      </dsp:txBody>
      <dsp:txXfrm>
        <a:off x="1081312" y="2319044"/>
        <a:ext cx="6303619" cy="463645"/>
      </dsp:txXfrm>
    </dsp:sp>
    <dsp:sp modelId="{19F90863-5715-4037-984E-71076EA9B943}">
      <dsp:nvSpPr>
        <dsp:cNvPr id="0" name=""/>
        <dsp:cNvSpPr/>
      </dsp:nvSpPr>
      <dsp:spPr>
        <a:xfrm>
          <a:off x="791534" y="2261088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665368"/>
              <a:satOff val="4108"/>
              <a:lumOff val="-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844891-B300-41C3-98E8-D7279A8E7018}">
      <dsp:nvSpPr>
        <dsp:cNvPr id="0" name=""/>
        <dsp:cNvSpPr/>
      </dsp:nvSpPr>
      <dsp:spPr>
        <a:xfrm>
          <a:off x="1007847" y="3014921"/>
          <a:ext cx="6377084" cy="463645"/>
        </a:xfrm>
        <a:prstGeom prst="rect">
          <a:avLst/>
        </a:prstGeom>
        <a:solidFill>
          <a:schemeClr val="accent2">
            <a:hueOff val="-887157"/>
            <a:satOff val="5477"/>
            <a:lumOff val="-78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Engagement</a:t>
          </a:r>
        </a:p>
      </dsp:txBody>
      <dsp:txXfrm>
        <a:off x="1007847" y="3014921"/>
        <a:ext cx="6377084" cy="463645"/>
      </dsp:txXfrm>
    </dsp:sp>
    <dsp:sp modelId="{8BDD759B-DE3B-4B1C-AC68-687E7DF9FD85}">
      <dsp:nvSpPr>
        <dsp:cNvPr id="0" name=""/>
        <dsp:cNvSpPr/>
      </dsp:nvSpPr>
      <dsp:spPr>
        <a:xfrm>
          <a:off x="718069" y="2956965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887157"/>
              <a:satOff val="5477"/>
              <a:lumOff val="-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B033F3-6AF9-4369-B517-3DCAF6E8E372}">
      <dsp:nvSpPr>
        <dsp:cNvPr id="0" name=""/>
        <dsp:cNvSpPr/>
      </dsp:nvSpPr>
      <dsp:spPr>
        <a:xfrm>
          <a:off x="777759" y="3710287"/>
          <a:ext cx="6607172" cy="463645"/>
        </a:xfrm>
        <a:prstGeom prst="rect">
          <a:avLst/>
        </a:prstGeom>
        <a:solidFill>
          <a:schemeClr val="accent2">
            <a:hueOff val="-1108946"/>
            <a:satOff val="6847"/>
            <a:lumOff val="-98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Recovery</a:t>
          </a:r>
        </a:p>
      </dsp:txBody>
      <dsp:txXfrm>
        <a:off x="777759" y="3710287"/>
        <a:ext cx="6607172" cy="463645"/>
      </dsp:txXfrm>
    </dsp:sp>
    <dsp:sp modelId="{018849AF-3F6D-42FF-B492-8CF127A8E7CB}">
      <dsp:nvSpPr>
        <dsp:cNvPr id="0" name=""/>
        <dsp:cNvSpPr/>
      </dsp:nvSpPr>
      <dsp:spPr>
        <a:xfrm>
          <a:off x="487980" y="3652332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1108946"/>
              <a:satOff val="6847"/>
              <a:lumOff val="-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E58A1A-6772-4984-8EE4-195224EC09C3}">
      <dsp:nvSpPr>
        <dsp:cNvPr id="0" name=""/>
        <dsp:cNvSpPr/>
      </dsp:nvSpPr>
      <dsp:spPr>
        <a:xfrm>
          <a:off x="357886" y="4406164"/>
          <a:ext cx="7027045" cy="463645"/>
        </a:xfrm>
        <a:prstGeom prst="rect">
          <a:avLst/>
        </a:prstGeom>
        <a:solidFill>
          <a:schemeClr val="accent2">
            <a:hueOff val="-1330735"/>
            <a:satOff val="8216"/>
            <a:lumOff val="-117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019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Maintenance</a:t>
          </a:r>
        </a:p>
      </dsp:txBody>
      <dsp:txXfrm>
        <a:off x="357886" y="4406164"/>
        <a:ext cx="7027045" cy="463645"/>
      </dsp:txXfrm>
    </dsp:sp>
    <dsp:sp modelId="{FC29842F-DA89-4C80-90C4-354F5D64FFBD}">
      <dsp:nvSpPr>
        <dsp:cNvPr id="0" name=""/>
        <dsp:cNvSpPr/>
      </dsp:nvSpPr>
      <dsp:spPr>
        <a:xfrm>
          <a:off x="68108" y="4348208"/>
          <a:ext cx="579557" cy="57955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1330735"/>
              <a:satOff val="8216"/>
              <a:lumOff val="-1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4431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817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2841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72703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58360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56872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64543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00406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2808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130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2623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2990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5817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3157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624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948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4630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B8384BF-9643-455F-92D0-873771B6D2DD}" type="datetimeFigureOut">
              <a:rPr lang="en-IN" smtClean="0"/>
              <a:t>11-06-2020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3D25C-7258-4DB9-A303-BB6E9C59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725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37025D-C765-48EF-AC72-4B81323738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2000"/>
            </a:schemeClr>
          </a:solidFill>
          <a:ln w="88900" cap="sq">
            <a:solidFill>
              <a:srgbClr val="FFFFFF">
                <a:alpha val="24000"/>
              </a:srgb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E4A7379-7243-490B-AEAE-7FED9E5A74BA}"/>
              </a:ext>
            </a:extLst>
          </p:cNvPr>
          <p:cNvSpPr/>
          <p:nvPr/>
        </p:nvSpPr>
        <p:spPr>
          <a:xfrm>
            <a:off x="1611843" y="1236133"/>
            <a:ext cx="9371012" cy="3471333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46935A-B494-4E54-8176-784304FF14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1195" y="2429960"/>
            <a:ext cx="9144000" cy="1379322"/>
          </a:xfrm>
        </p:spPr>
        <p:txBody>
          <a:bodyPr>
            <a:noAutofit/>
          </a:bodyPr>
          <a:lstStyle/>
          <a:p>
            <a:r>
              <a:rPr lang="en-IN" sz="12000" b="1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The AliveUI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1852C1-CA74-42FA-9B3C-A342BCA59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3873" y="3429000"/>
            <a:ext cx="6905311" cy="861420"/>
          </a:xfrm>
        </p:spPr>
        <p:txBody>
          <a:bodyPr>
            <a:normAutofit fontScale="92500"/>
          </a:bodyPr>
          <a:lstStyle/>
          <a:p>
            <a:r>
              <a:rPr lang="en-IN" sz="3200" b="1" dirty="0">
                <a:solidFill>
                  <a:srgbClr val="002060"/>
                </a:solidFill>
              </a:rPr>
              <a:t>Your Mental Health Assistant</a:t>
            </a:r>
          </a:p>
        </p:txBody>
      </p:sp>
    </p:spTree>
    <p:extLst>
      <p:ext uri="{BB962C8B-B14F-4D97-AF65-F5344CB8AC3E}">
        <p14:creationId xmlns:p14="http://schemas.microsoft.com/office/powerpoint/2010/main" val="2678796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ontent Placeholder 6">
            <a:extLst>
              <a:ext uri="{FF2B5EF4-FFF2-40B4-BE49-F238E27FC236}">
                <a16:creationId xmlns:a16="http://schemas.microsoft.com/office/drawing/2014/main" id="{71D6B8DF-1756-40C8-8765-DABEB6F3B1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8777926"/>
              </p:ext>
            </p:extLst>
          </p:nvPr>
        </p:nvGraphicFramePr>
        <p:xfrm>
          <a:off x="2142147" y="1385719"/>
          <a:ext cx="7453040" cy="5101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8F77A329-E2F7-4636-B861-8D0727018DF5}"/>
              </a:ext>
            </a:extLst>
          </p:cNvPr>
          <p:cNvSpPr/>
          <p:nvPr/>
        </p:nvSpPr>
        <p:spPr>
          <a:xfrm>
            <a:off x="617286" y="300207"/>
            <a:ext cx="94325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5400" dirty="0">
                <a:latin typeface="Cambria Math" panose="02040503050406030204" pitchFamily="18" charset="0"/>
                <a:ea typeface="Cambria Math" panose="02040503050406030204" pitchFamily="18" charset="0"/>
              </a:rPr>
              <a:t>Alive UI features for 7 stages</a:t>
            </a:r>
            <a:endParaRPr lang="en-IN" sz="5400" dirty="0"/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EDB5C366-FEEE-420F-9C6C-C0889EEDD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126" y="1223537"/>
            <a:ext cx="748206" cy="8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See the source image">
            <a:extLst>
              <a:ext uri="{FF2B5EF4-FFF2-40B4-BE49-F238E27FC236}">
                <a16:creationId xmlns:a16="http://schemas.microsoft.com/office/drawing/2014/main" id="{0F875334-FA02-4891-8C42-F0A14BEEC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9800" y="1942255"/>
            <a:ext cx="748206" cy="8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ee the source image">
            <a:extLst>
              <a:ext uri="{FF2B5EF4-FFF2-40B4-BE49-F238E27FC236}">
                <a16:creationId xmlns:a16="http://schemas.microsoft.com/office/drawing/2014/main" id="{1F23E34C-689A-4C44-839C-44664A34B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4081" y="2677268"/>
            <a:ext cx="748206" cy="8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See the source image">
            <a:extLst>
              <a:ext uri="{FF2B5EF4-FFF2-40B4-BE49-F238E27FC236}">
                <a16:creationId xmlns:a16="http://schemas.microsoft.com/office/drawing/2014/main" id="{ACD44808-2CAE-4EEB-9669-19DF18F39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4768" y="3278146"/>
            <a:ext cx="748206" cy="8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See the source image">
            <a:extLst>
              <a:ext uri="{FF2B5EF4-FFF2-40B4-BE49-F238E27FC236}">
                <a16:creationId xmlns:a16="http://schemas.microsoft.com/office/drawing/2014/main" id="{1498AAF2-C557-4AE0-A538-7BE2C2C8E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897" y="4009524"/>
            <a:ext cx="748206" cy="8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BD5B9F11-449A-452C-96BA-5741F423DD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1594" y="4753563"/>
            <a:ext cx="748206" cy="8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See the source image">
            <a:extLst>
              <a:ext uri="{FF2B5EF4-FFF2-40B4-BE49-F238E27FC236}">
                <a16:creationId xmlns:a16="http://schemas.microsoft.com/office/drawing/2014/main" id="{37AA6323-EE7F-470D-B3C3-0E8DA22DC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3023" y="5472281"/>
            <a:ext cx="748206" cy="85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A4E3CE-2F62-4C40-8307-E20D9761336A}"/>
              </a:ext>
            </a:extLst>
          </p:cNvPr>
          <p:cNvSpPr txBox="1"/>
          <p:nvPr/>
        </p:nvSpPr>
        <p:spPr>
          <a:xfrm>
            <a:off x="9595187" y="1375425"/>
            <a:ext cx="203311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500" dirty="0"/>
              <a:t>}</a:t>
            </a:r>
            <a:r>
              <a:rPr lang="en-IN" dirty="0"/>
              <a:t>Stress Test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BCAABD-7B33-4A8E-8135-D9901966E9C1}"/>
              </a:ext>
            </a:extLst>
          </p:cNvPr>
          <p:cNvSpPr txBox="1"/>
          <p:nvPr/>
        </p:nvSpPr>
        <p:spPr>
          <a:xfrm>
            <a:off x="9595187" y="3429000"/>
            <a:ext cx="22518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/>
              <a:t>}</a:t>
            </a:r>
            <a:r>
              <a:rPr lang="en-IN" sz="1600" dirty="0"/>
              <a:t>Oliver Chatbot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FF3C3E-93ED-4D29-A32B-AFCB709BBC8E}"/>
              </a:ext>
            </a:extLst>
          </p:cNvPr>
          <p:cNvSpPr txBox="1"/>
          <p:nvPr/>
        </p:nvSpPr>
        <p:spPr>
          <a:xfrm>
            <a:off x="9636066" y="4134372"/>
            <a:ext cx="22518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/>
              <a:t>}</a:t>
            </a:r>
            <a:r>
              <a:rPr lang="en-IN" sz="1600" dirty="0"/>
              <a:t>Community Page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E82D31-7684-4E88-87E6-3FA2C65A2874}"/>
              </a:ext>
            </a:extLst>
          </p:cNvPr>
          <p:cNvSpPr txBox="1"/>
          <p:nvPr/>
        </p:nvSpPr>
        <p:spPr>
          <a:xfrm>
            <a:off x="9540929" y="4865750"/>
            <a:ext cx="22518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dirty="0"/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2848D7-46FF-45AA-BD26-D4B40418466D}"/>
              </a:ext>
            </a:extLst>
          </p:cNvPr>
          <p:cNvSpPr/>
          <p:nvPr/>
        </p:nvSpPr>
        <p:spPr>
          <a:xfrm>
            <a:off x="10144991" y="5193687"/>
            <a:ext cx="174289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/>
              <a:t>Continuous evaluation and recommendation</a:t>
            </a:r>
          </a:p>
          <a:p>
            <a:r>
              <a:rPr lang="en-IN" sz="1400" dirty="0"/>
              <a:t>based therapy </a:t>
            </a:r>
          </a:p>
        </p:txBody>
      </p:sp>
    </p:spTree>
    <p:extLst>
      <p:ext uri="{BB962C8B-B14F-4D97-AF65-F5344CB8AC3E}">
        <p14:creationId xmlns:p14="http://schemas.microsoft.com/office/powerpoint/2010/main" val="303320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  <p:bldP spid="16" grpId="0"/>
      <p:bldP spid="17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43E02-0B92-4C5B-BE6C-ED4AFDBB7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6600" dirty="0">
                <a:latin typeface="Cambria Math" panose="02040503050406030204" pitchFamily="18" charset="0"/>
                <a:ea typeface="Cambria Math" panose="02040503050406030204" pitchFamily="18" charset="0"/>
              </a:rPr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9E75-A3F3-4D30-BDE6-0DC188F8E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4597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57E98-ED68-4AF9-A883-8228B73AA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6000" dirty="0">
                <a:latin typeface="Cambria Math" panose="02040503050406030204" pitchFamily="18" charset="0"/>
                <a:ea typeface="Cambria Math" panose="02040503050406030204" pitchFamily="18" charset="0"/>
              </a:rPr>
              <a:t>Unique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08175-C6B8-461A-9249-F511012F8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942B02-7737-4BB4-A626-0CD6803642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10" b="99587" l="3133" r="89034">
                        <a14:foregroundMark x1="11227" y1="43388" x2="11227" y2="43388"/>
                        <a14:foregroundMark x1="62924" y1="5785" x2="61358" y2="5785"/>
                        <a14:foregroundMark x1="81723" y1="75344" x2="81723" y2="75344"/>
                        <a14:foregroundMark x1="75196" y1="76309" x2="78329" y2="76309"/>
                        <a14:foregroundMark x1="79634" y1="74656" x2="78068" y2="70799"/>
                        <a14:foregroundMark x1="59791" y1="95975" x2="59791" y2="96832"/>
                        <a14:foregroundMark x1="71540" y1="97934" x2="71802" y2="98760"/>
                        <a14:foregroundMark x1="46736" y1="21625" x2="41775" y2="22039"/>
                        <a14:foregroundMark x1="12272" y1="45041" x2="3394" y2="43113"/>
                        <a14:foregroundMark x1="8355" y1="42700" x2="4439" y2="40909"/>
                        <a14:foregroundMark x1="71802" y1="77410" x2="70072" y2="82757"/>
                        <a14:foregroundMark x1="58747" y1="80303" x2="55352" y2="71212"/>
                        <a14:foregroundMark x1="55352" y1="71212" x2="55875" y2="70523"/>
                        <a14:foregroundMark x1="66866" y1="82134" x2="66799" y2="82652"/>
                        <a14:foregroundMark x1="68930" y1="66116" x2="67028" y2="80872"/>
                        <a14:foregroundMark x1="54569" y1="22314" x2="65013" y2="18871"/>
                        <a14:foregroundMark x1="59269" y1="99587" x2="59269" y2="99587"/>
                        <a14:foregroundMark x1="64752" y1="21212" x2="64752" y2="21212"/>
                        <a14:backgroundMark x1="64491" y1="83884" x2="66319" y2="92837"/>
                        <a14:backgroundMark x1="66319" y1="92837" x2="66319" y2="92837"/>
                        <a14:backgroundMark x1="66580" y1="82645" x2="65013" y2="96143"/>
                        <a14:backgroundMark x1="67102" y1="82507" x2="66319" y2="797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591" y="609601"/>
            <a:ext cx="2918460" cy="55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4544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White and Purple Explainer Mental Health Video Facebook Post">
            <a:hlinkClick r:id="" action="ppaction://media"/>
            <a:extLst>
              <a:ext uri="{FF2B5EF4-FFF2-40B4-BE49-F238E27FC236}">
                <a16:creationId xmlns:a16="http://schemas.microsoft.com/office/drawing/2014/main" id="{C0D01393-E4C7-47D7-A285-25ED6F220F0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6111" y="599587"/>
            <a:ext cx="5518150" cy="551815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6DC039B-388C-4B7A-A87F-E61E633B9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696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6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3F640E-3173-4A9A-A8FC-258601E1F8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9457" l="7713" r="89532">
                        <a14:foregroundMark x1="43802" y1="20109" x2="52617" y2="11141"/>
                        <a14:foregroundMark x1="52617" y1="11141" x2="66391" y2="8424"/>
                        <a14:foregroundMark x1="47107" y1="5571" x2="55372" y2="4212"/>
                        <a14:foregroundMark x1="61983" y1="92255" x2="62810" y2="95109"/>
                        <a14:foregroundMark x1="48209" y1="97283" x2="52066" y2="88179"/>
                        <a14:foregroundMark x1="65289" y1="97826" x2="62534" y2="98234"/>
                        <a14:foregroundMark x1="46556" y1="99457" x2="46556" y2="99457"/>
                        <a14:foregroundMark x1="20661" y1="15082" x2="20661" y2="15082"/>
                        <a14:foregroundMark x1="18044" y1="14674" x2="16253" y2="12908"/>
                        <a14:foregroundMark x1="19559" y1="16168" x2="18044" y2="14674"/>
                        <a14:foregroundMark x1="20150" y1="13995" x2="19835" y2="11277"/>
                        <a14:foregroundMark x1="20229" y1="14674" x2="20150" y2="13995"/>
                        <a14:foregroundMark x1="20386" y1="16033" x2="20229" y2="14674"/>
                        <a14:foregroundMark x1="17631" y1="13043" x2="17631" y2="10326"/>
                        <a14:foregroundMark x1="21125" y1="13995" x2="20228" y2="10970"/>
                        <a14:foregroundMark x1="21327" y1="14674" x2="21125" y2="13995"/>
                        <a14:foregroundMark x1="21488" y1="15217" x2="21327" y2="14674"/>
                        <a14:foregroundMark x1="19285" y1="16168" x2="17080" y2="16712"/>
                        <a14:foregroundMark x1="23140" y1="15217" x2="19285" y2="16168"/>
                        <a14:foregroundMark x1="18553" y1="14674" x2="16020" y2="15519"/>
                        <a14:foregroundMark x1="20588" y1="13995" x2="18553" y2="14674"/>
                        <a14:foregroundMark x1="22866" y1="13235" x2="20588" y2="13995"/>
                        <a14:foregroundMark x1="23846" y1="12908" x2="23349" y2="13074"/>
                        <a14:foregroundMark x1="25069" y1="12500" x2="23846" y2="12908"/>
                        <a14:foregroundMark x1="19284" y1="14674" x2="16804" y2="16033"/>
                        <a14:foregroundMark x1="20523" y1="13995" x2="19284" y2="14674"/>
                        <a14:foregroundMark x1="22507" y1="12908" x2="20523" y2="13995"/>
                        <a14:foregroundMark x1="24242" y1="11957" x2="23008" y2="12633"/>
                        <a14:foregroundMark x1="15702" y1="12636" x2="24242" y2="14674"/>
                        <a14:foregroundMark x1="21488" y1="14266" x2="13650" y2="9502"/>
                        <a14:foregroundMark x1="18652" y1="9618" x2="15944" y2="8221"/>
                        <a14:foregroundMark x1="24242" y1="12500" x2="22017" y2="11353"/>
                        <a14:foregroundMark x1="25895" y1="15353" x2="21298" y2="9423"/>
                        <a14:foregroundMark x1="25344" y1="15217" x2="24180" y2="11404"/>
                        <a14:foregroundMark x1="11094" y1="10474" x2="10340" y2="9502"/>
                        <a14:foregroundMark x1="18733" y1="13859" x2="14454" y2="9502"/>
                        <a14:foregroundMark x1="7753" y1="9618" x2="7836" y2="8441"/>
                        <a14:foregroundMark x1="8103" y1="9975" x2="7989" y2="8696"/>
                        <a14:foregroundMark x1="79614" y1="73641" x2="79614" y2="73641"/>
                        <a14:foregroundMark x1="79063" y1="70652" x2="79614" y2="75815"/>
                        <a14:foregroundMark x1="79063" y1="79484" x2="77410" y2="70924"/>
                        <a14:backgroundMark x1="25895" y1="13995" x2="25895" y2="13995"/>
                        <a14:backgroundMark x1="23416" y1="16168" x2="23416" y2="16168"/>
                        <a14:backgroundMark x1="10193" y1="17527" x2="5234" y2="8560"/>
                        <a14:backgroundMark x1="5234" y1="8560" x2="5785" y2="408"/>
                        <a14:backgroundMark x1="18457" y1="4755" x2="25069" y2="4891"/>
                        <a14:backgroundMark x1="19008" y1="4755" x2="23140" y2="3125"/>
                        <a14:backgroundMark x1="7713" y1="21060" x2="9642" y2="19701"/>
                        <a14:backgroundMark x1="26722" y1="11685" x2="22590" y2="5299"/>
                        <a14:backgroundMark x1="25895" y1="9783" x2="19008" y2="4212"/>
                        <a14:backgroundMark x1="25344" y1="11005" x2="16253" y2="4755"/>
                        <a14:backgroundMark x1="18733" y1="5842" x2="6887" y2="5707"/>
                        <a14:backgroundMark x1="6887" y1="18342" x2="8815" y2="20516"/>
                        <a14:backgroundMark x1="8540" y1="20788" x2="9366" y2="20652"/>
                        <a14:backgroundMark x1="12948" y1="18071" x2="7438" y2="15082"/>
                        <a14:backgroundMark x1="6612" y1="18886" x2="7713" y2="16440"/>
                        <a14:backgroundMark x1="7989" y1="16576" x2="8815" y2="22011"/>
                        <a14:backgroundMark x1="71350" y1="56793" x2="71350" y2="56793"/>
                        <a14:backgroundMark x1="70799" y1="55027" x2="70799" y2="55027"/>
                        <a14:backgroundMark x1="70248" y1="53261" x2="70248" y2="53261"/>
                        <a14:backgroundMark x1="70248" y1="51902" x2="70248" y2="51902"/>
                        <a14:backgroundMark x1="69972" y1="50951" x2="69972" y2="50951"/>
                        <a14:backgroundMark x1="14876" y1="18342" x2="15978" y2="21603"/>
                        <a14:backgroundMark x1="22590" y1="12092" x2="15152" y2="5707"/>
                        <a14:backgroundMark x1="15702" y1="18342" x2="7163" y2="9647"/>
                        <a14:backgroundMark x1="7163" y1="9647" x2="6887" y2="7065"/>
                        <a14:backgroundMark x1="8815" y1="10190" x2="8540" y2="6250"/>
                        <a14:backgroundMark x1="8540" y1="12636" x2="7713" y2="6658"/>
                        <a14:backgroundMark x1="11570" y1="7065" x2="6061" y2="7065"/>
                        <a14:backgroundMark x1="6887" y1="11141" x2="10468" y2="164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550" y="839787"/>
            <a:ext cx="2554032" cy="5178425"/>
          </a:xfrm>
        </p:spPr>
      </p:pic>
      <p:pic>
        <p:nvPicPr>
          <p:cNvPr id="2050" name="Picture 2" descr="Pin on Words">
            <a:extLst>
              <a:ext uri="{FF2B5EF4-FFF2-40B4-BE49-F238E27FC236}">
                <a16:creationId xmlns:a16="http://schemas.microsoft.com/office/drawing/2014/main" id="{9F64205B-09A2-481E-9179-1E4BECF262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1433" b="81725" l="10000" r="90000">
                        <a14:backgroundMark x1="37939" y1="29102" x2="47266" y2="30469"/>
                        <a14:backgroundMark x1="47266" y1="30469" x2="54199" y2="30176"/>
                        <a14:backgroundMark x1="40137" y1="30322" x2="41699" y2="30957"/>
                        <a14:backgroundMark x1="24316" y1="74316" x2="76172" y2="69775"/>
                        <a14:backgroundMark x1="76172" y1="69775" x2="84717" y2="66455"/>
                        <a14:backgroundMark x1="84717" y1="66455" x2="87061" y2="58691"/>
                        <a14:backgroundMark x1="87061" y1="58691" x2="85107" y2="50977"/>
                        <a14:backgroundMark x1="85107" y1="50977" x2="87646" y2="45850"/>
                        <a14:backgroundMark x1="12988" y1="46143" x2="10449" y2="494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47" b="9488"/>
          <a:stretch/>
        </p:blipFill>
        <p:spPr bwMode="auto">
          <a:xfrm>
            <a:off x="160774" y="-776735"/>
            <a:ext cx="6305820" cy="7634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277AE0E-3F28-4DAE-94DF-6EF9A9D4E34C}"/>
              </a:ext>
            </a:extLst>
          </p:cNvPr>
          <p:cNvSpPr/>
          <p:nvPr/>
        </p:nvSpPr>
        <p:spPr>
          <a:xfrm>
            <a:off x="8101390" y="2578967"/>
            <a:ext cx="319920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5400" dirty="0">
                <a:latin typeface="Cambria Math" panose="02040503050406030204" pitchFamily="18" charset="0"/>
                <a:ea typeface="Cambria Math" panose="02040503050406030204" pitchFamily="18" charset="0"/>
              </a:rPr>
              <a:t>Thankyou</a:t>
            </a:r>
            <a:r>
              <a:rPr lang="en-IN" dirty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9977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ECB87-EDAB-47C7-B36B-C81D384C9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9600" dirty="0">
                <a:latin typeface="Cambria Math" panose="02040503050406030204" pitchFamily="18" charset="0"/>
                <a:ea typeface="Cambria Math" panose="02040503050406030204" pitchFamily="18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78ECB-B498-4139-A9AC-30CBBB7B1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3712" y="2233412"/>
            <a:ext cx="9404723" cy="3403463"/>
          </a:xfrm>
          <a:solidFill>
            <a:schemeClr val="bg2">
              <a:lumMod val="20000"/>
              <a:lumOff val="80000"/>
              <a:alpha val="17000"/>
            </a:schemeClr>
          </a:solidFill>
        </p:spPr>
        <p:txBody>
          <a:bodyPr>
            <a:normAutofit lnSpcReduction="10000"/>
          </a:bodyPr>
          <a:lstStyle/>
          <a:p>
            <a:r>
              <a:rPr lang="en-IN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Problem statement : Why mental health?</a:t>
            </a:r>
          </a:p>
          <a:p>
            <a:r>
              <a:rPr lang="en-IN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Flow</a:t>
            </a:r>
          </a:p>
          <a:p>
            <a:r>
              <a:rPr lang="en-IN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Features</a:t>
            </a:r>
          </a:p>
          <a:p>
            <a:r>
              <a:rPr lang="en-IN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Demo</a:t>
            </a:r>
          </a:p>
          <a:p>
            <a:r>
              <a:rPr lang="en-IN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Unique features</a:t>
            </a:r>
          </a:p>
          <a:p>
            <a:r>
              <a:rPr lang="en-IN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Roadmap Ahead</a:t>
            </a:r>
          </a:p>
        </p:txBody>
      </p:sp>
    </p:spTree>
    <p:extLst>
      <p:ext uri="{BB962C8B-B14F-4D97-AF65-F5344CB8AC3E}">
        <p14:creationId xmlns:p14="http://schemas.microsoft.com/office/powerpoint/2010/main" val="3454034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5E220-CAAB-4D89-8E64-B8BF3A97E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918" y="352235"/>
            <a:ext cx="9404723" cy="1094728"/>
          </a:xfrm>
        </p:spPr>
        <p:txBody>
          <a:bodyPr/>
          <a:lstStyle/>
          <a:p>
            <a:r>
              <a:rPr lang="en-IN" sz="6000" dirty="0">
                <a:latin typeface="Cambria Math" panose="02040503050406030204" pitchFamily="18" charset="0"/>
                <a:ea typeface="Cambria Math" panose="02040503050406030204" pitchFamily="18" charset="0"/>
              </a:rPr>
              <a:t>Problem</a:t>
            </a:r>
            <a:r>
              <a:rPr lang="en-IN" sz="6000" dirty="0"/>
              <a:t>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327392-AC54-45F6-935A-3984EC380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996" y="1547446"/>
            <a:ext cx="4585399" cy="4742821"/>
          </a:xfrm>
          <a:solidFill>
            <a:schemeClr val="bg2">
              <a:lumMod val="20000"/>
              <a:lumOff val="80000"/>
              <a:alpha val="1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IN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IN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There is a dire need of the </a:t>
            </a:r>
          </a:p>
          <a:p>
            <a:r>
              <a:rPr lang="en-IN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human touch, </a:t>
            </a:r>
          </a:p>
          <a:p>
            <a:r>
              <a:rPr lang="en-IN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candid conversation</a:t>
            </a:r>
          </a:p>
          <a:p>
            <a:r>
              <a:rPr lang="en-IN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stress management and </a:t>
            </a:r>
          </a:p>
          <a:p>
            <a:r>
              <a:rPr lang="en-IN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thoughtful solutions </a:t>
            </a:r>
          </a:p>
          <a:p>
            <a:pPr marL="0" indent="0">
              <a:buNone/>
            </a:pPr>
            <a:r>
              <a:rPr lang="en-IN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to address the current COVID</a:t>
            </a:r>
          </a:p>
          <a:p>
            <a:pPr marL="0" indent="0">
              <a:buNone/>
            </a:pPr>
            <a:r>
              <a:rPr lang="en-IN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situation.</a:t>
            </a:r>
          </a:p>
          <a:p>
            <a:pPr marL="0" indent="0">
              <a:buNone/>
            </a:pPr>
            <a:endParaRPr lang="en-IN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1026" name="Picture 2" descr="Mental health poster of brain cartoon with glasses running ...">
            <a:extLst>
              <a:ext uri="{FF2B5EF4-FFF2-40B4-BE49-F238E27FC236}">
                <a16:creationId xmlns:a16="http://schemas.microsoft.com/office/drawing/2014/main" id="{A60AA03C-7A53-4004-9ECB-434270CA2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184" y="1547447"/>
            <a:ext cx="4742820" cy="4742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758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ontent Placeholder 6">
            <a:extLst>
              <a:ext uri="{FF2B5EF4-FFF2-40B4-BE49-F238E27FC236}">
                <a16:creationId xmlns:a16="http://schemas.microsoft.com/office/drawing/2014/main" id="{71D6B8DF-1756-40C8-8765-DABEB6F3B1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2011902"/>
              </p:ext>
            </p:extLst>
          </p:nvPr>
        </p:nvGraphicFramePr>
        <p:xfrm>
          <a:off x="2142147" y="1385719"/>
          <a:ext cx="7453040" cy="5101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8F77A329-E2F7-4636-B861-8D0727018DF5}"/>
              </a:ext>
            </a:extLst>
          </p:cNvPr>
          <p:cNvSpPr/>
          <p:nvPr/>
        </p:nvSpPr>
        <p:spPr>
          <a:xfrm>
            <a:off x="617286" y="300207"/>
            <a:ext cx="94325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5400" dirty="0">
                <a:latin typeface="Cambria Math" panose="02040503050406030204" pitchFamily="18" charset="0"/>
                <a:ea typeface="Cambria Math" panose="02040503050406030204" pitchFamily="18" charset="0"/>
              </a:rPr>
              <a:t>Seven stages of  mental health</a:t>
            </a:r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1673575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2" name="Picture 8" descr="small-business-technology-solutions &gt; e-magination InfoSolutions">
            <a:extLst>
              <a:ext uri="{FF2B5EF4-FFF2-40B4-BE49-F238E27FC236}">
                <a16:creationId xmlns:a16="http://schemas.microsoft.com/office/drawing/2014/main" id="{A6671058-7C51-4954-A008-A9DF7CC8C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699" y="816114"/>
            <a:ext cx="4543384" cy="2988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AC6D42-9408-41F5-B10E-F2F20E247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73" y="0"/>
            <a:ext cx="5727295" cy="1124697"/>
          </a:xfrm>
        </p:spPr>
        <p:txBody>
          <a:bodyPr/>
          <a:lstStyle/>
          <a:p>
            <a:r>
              <a:rPr lang="en-IN" sz="5400" dirty="0">
                <a:latin typeface="Cambria Math" panose="02040503050406030204" pitchFamily="18" charset="0"/>
                <a:ea typeface="Cambria Math" panose="02040503050406030204" pitchFamily="18" charset="0"/>
              </a:rPr>
              <a:t>Our Solution</a:t>
            </a:r>
          </a:p>
        </p:txBody>
      </p:sp>
      <p:pic>
        <p:nvPicPr>
          <p:cNvPr id="6148" name="Picture 4" descr="Chatbot concept background with a robot operating a laptop ...">
            <a:extLst>
              <a:ext uri="{FF2B5EF4-FFF2-40B4-BE49-F238E27FC236}">
                <a16:creationId xmlns:a16="http://schemas.microsoft.com/office/drawing/2014/main" id="{964FA473-B654-4E41-AA1B-BF1511C73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083" y="816114"/>
            <a:ext cx="4138453" cy="2743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Mind Control of Weapons a New Secret Pentagon Project">
            <a:extLst>
              <a:ext uri="{FF2B5EF4-FFF2-40B4-BE49-F238E27FC236}">
                <a16:creationId xmlns:a16="http://schemas.microsoft.com/office/drawing/2014/main" id="{AB604BF6-0DB2-4845-92A9-18B9FFE39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549" y="3429000"/>
            <a:ext cx="3820760" cy="3183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Friends Talking Pictures | Download Free Images on Unsplash">
            <a:extLst>
              <a:ext uri="{FF2B5EF4-FFF2-40B4-BE49-F238E27FC236}">
                <a16:creationId xmlns:a16="http://schemas.microsoft.com/office/drawing/2014/main" id="{483719BE-F563-4B0B-91A3-4C83CE0A1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7309" y="3436379"/>
            <a:ext cx="4762499" cy="3176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156AE09-DD63-445C-9683-91BA7FC2E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128" y="4139078"/>
            <a:ext cx="2123164" cy="2139719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Chatbot</a:t>
            </a:r>
          </a:p>
          <a:p>
            <a:r>
              <a:rPr lang="en-IN" dirty="0"/>
              <a:t>Personalized solution.</a:t>
            </a:r>
          </a:p>
          <a:p>
            <a:r>
              <a:rPr lang="en-IN" dirty="0"/>
              <a:t>Mental Health Tests</a:t>
            </a:r>
          </a:p>
          <a:p>
            <a:r>
              <a:rPr lang="en-IN" dirty="0"/>
              <a:t>Community Interaction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3351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43E02-0B92-4C5B-BE6C-ED4AFDBB7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9600" dirty="0">
                <a:latin typeface="Cambria Math" panose="02040503050406030204" pitchFamily="18" charset="0"/>
                <a:ea typeface="Cambria Math" panose="02040503050406030204" pitchFamily="18" charset="0"/>
              </a:rPr>
              <a:t>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9E75-A3F3-4D30-BDE6-0DC188F8E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9237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FE926-E0DF-481D-B706-8D54B2C5F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Alive">
            <a:hlinkClick r:id="" action="ppaction://media"/>
            <a:extLst>
              <a:ext uri="{FF2B5EF4-FFF2-40B4-BE49-F238E27FC236}">
                <a16:creationId xmlns:a16="http://schemas.microsoft.com/office/drawing/2014/main" id="{126D8297-8CFB-4509-AE00-6E2E1D1FA3F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7399" y="580563"/>
            <a:ext cx="10496525" cy="5696873"/>
          </a:xfrm>
        </p:spPr>
      </p:pic>
    </p:spTree>
    <p:extLst>
      <p:ext uri="{BB962C8B-B14F-4D97-AF65-F5344CB8AC3E}">
        <p14:creationId xmlns:p14="http://schemas.microsoft.com/office/powerpoint/2010/main" val="2192447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25976-D667-42D5-AC67-109DF6B4C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7200" dirty="0">
                <a:latin typeface="Cambria Math" panose="02040503050406030204" pitchFamily="18" charset="0"/>
                <a:ea typeface="Cambria Math" panose="02040503050406030204" pitchFamily="18" charset="0"/>
              </a:rPr>
              <a:t>Flow Diagram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04B5AA2-E29C-4B98-94E9-999F77825615}"/>
              </a:ext>
            </a:extLst>
          </p:cNvPr>
          <p:cNvGrpSpPr/>
          <p:nvPr/>
        </p:nvGrpSpPr>
        <p:grpSpPr>
          <a:xfrm>
            <a:off x="112206" y="1853248"/>
            <a:ext cx="11967587" cy="4718374"/>
            <a:chOff x="119326" y="2095719"/>
            <a:chExt cx="11972590" cy="461418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F81DCAB-7716-40FF-9034-0E5BA5C93B88}"/>
                </a:ext>
              </a:extLst>
            </p:cNvPr>
            <p:cNvGrpSpPr/>
            <p:nvPr/>
          </p:nvGrpSpPr>
          <p:grpSpPr>
            <a:xfrm>
              <a:off x="173043" y="2108542"/>
              <a:ext cx="11918873" cy="4601362"/>
              <a:chOff x="145987" y="2074472"/>
              <a:chExt cx="11915291" cy="4572000"/>
            </a:xfrm>
          </p:grpSpPr>
          <p:sp>
            <p:nvSpPr>
              <p:cNvPr id="11" name="Cylinder 10">
                <a:extLst>
                  <a:ext uri="{FF2B5EF4-FFF2-40B4-BE49-F238E27FC236}">
                    <a16:creationId xmlns:a16="http://schemas.microsoft.com/office/drawing/2014/main" id="{304EE360-4AD5-46E2-9DBE-058AF415664C}"/>
                  </a:ext>
                </a:extLst>
              </p:cNvPr>
              <p:cNvSpPr/>
              <p:nvPr/>
            </p:nvSpPr>
            <p:spPr>
              <a:xfrm>
                <a:off x="9750248" y="2074472"/>
                <a:ext cx="2311030" cy="4572000"/>
              </a:xfrm>
              <a:prstGeom prst="can">
                <a:avLst/>
              </a:prstGeom>
              <a:noFill/>
              <a:ln w="57150">
                <a:solidFill>
                  <a:schemeClr val="tx1">
                    <a:lumMod val="50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Flowchart: Process 11">
                <a:extLst>
                  <a:ext uri="{FF2B5EF4-FFF2-40B4-BE49-F238E27FC236}">
                    <a16:creationId xmlns:a16="http://schemas.microsoft.com/office/drawing/2014/main" id="{B257E379-05C1-4379-8A1F-F6AC89BC4BF7}"/>
                  </a:ext>
                </a:extLst>
              </p:cNvPr>
              <p:cNvSpPr/>
              <p:nvPr/>
            </p:nvSpPr>
            <p:spPr>
              <a:xfrm>
                <a:off x="5028392" y="2292836"/>
                <a:ext cx="4431982" cy="4230806"/>
              </a:xfrm>
              <a:prstGeom prst="flowChartProcess">
                <a:avLst/>
              </a:prstGeom>
              <a:noFill/>
              <a:ln w="57150">
                <a:solidFill>
                  <a:schemeClr val="accent1">
                    <a:lumMod val="50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lowchart: Alternate Process 12">
                <a:extLst>
                  <a:ext uri="{FF2B5EF4-FFF2-40B4-BE49-F238E27FC236}">
                    <a16:creationId xmlns:a16="http://schemas.microsoft.com/office/drawing/2014/main" id="{A84B1FC5-38B3-4D2A-A09F-D09EFFFC89BA}"/>
                  </a:ext>
                </a:extLst>
              </p:cNvPr>
              <p:cNvSpPr/>
              <p:nvPr/>
            </p:nvSpPr>
            <p:spPr>
              <a:xfrm>
                <a:off x="2073161" y="2414565"/>
                <a:ext cx="2515209" cy="3993598"/>
              </a:xfrm>
              <a:prstGeom prst="flowChartAlternateProcess">
                <a:avLst/>
              </a:prstGeom>
              <a:noFill/>
              <a:ln w="57150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BD455858-9E9D-483B-A1DF-754EF7E5311B}"/>
                  </a:ext>
                </a:extLst>
              </p:cNvPr>
              <p:cNvSpPr/>
              <p:nvPr/>
            </p:nvSpPr>
            <p:spPr>
              <a:xfrm>
                <a:off x="145987" y="3938275"/>
                <a:ext cx="1232453" cy="664188"/>
              </a:xfrm>
              <a:prstGeom prst="roundRect">
                <a:avLst/>
              </a:prstGeom>
              <a:solidFill>
                <a:schemeClr val="tx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User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8F3D8426-5541-44A2-923C-9FFCED06BD96}"/>
                  </a:ext>
                </a:extLst>
              </p:cNvPr>
              <p:cNvSpPr/>
              <p:nvPr/>
            </p:nvSpPr>
            <p:spPr>
              <a:xfrm>
                <a:off x="2838214" y="2605978"/>
                <a:ext cx="893895" cy="388024"/>
              </a:xfrm>
              <a:prstGeom prst="rect">
                <a:avLst/>
              </a:prstGeom>
              <a:solidFill>
                <a:schemeClr val="tx2">
                  <a:lumMod val="1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Sign In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443A9CB-B54B-4336-8CAE-A12ED6CF1DA6}"/>
                  </a:ext>
                </a:extLst>
              </p:cNvPr>
              <p:cNvSpPr/>
              <p:nvPr/>
            </p:nvSpPr>
            <p:spPr>
              <a:xfrm>
                <a:off x="2550676" y="3395100"/>
                <a:ext cx="1409476" cy="538254"/>
              </a:xfrm>
              <a:prstGeom prst="rect">
                <a:avLst/>
              </a:prstGeom>
              <a:solidFill>
                <a:schemeClr val="tx2">
                  <a:lumMod val="1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Mental Health Test</a:t>
                </a:r>
              </a:p>
            </p:txBody>
          </p: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A4D56D4F-216E-431A-9E21-F4F5A69835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55414" y="2987753"/>
                <a:ext cx="0" cy="388024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2EB68BAF-F9E3-4B31-8702-1E53B63D1512}"/>
                  </a:ext>
                </a:extLst>
              </p:cNvPr>
              <p:cNvGrpSpPr/>
              <p:nvPr/>
            </p:nvGrpSpPr>
            <p:grpSpPr>
              <a:xfrm>
                <a:off x="9989920" y="2748411"/>
                <a:ext cx="1805349" cy="3566766"/>
                <a:chOff x="15415950" y="717691"/>
                <a:chExt cx="1796292" cy="4672554"/>
              </a:xfrm>
            </p:grpSpPr>
            <p:sp>
              <p:nvSpPr>
                <p:cNvPr id="37" name="Cylinder 36">
                  <a:extLst>
                    <a:ext uri="{FF2B5EF4-FFF2-40B4-BE49-F238E27FC236}">
                      <a16:creationId xmlns:a16="http://schemas.microsoft.com/office/drawing/2014/main" id="{6B5D18AE-F532-476A-BEA8-06E90629AE37}"/>
                    </a:ext>
                  </a:extLst>
                </p:cNvPr>
                <p:cNvSpPr/>
                <p:nvPr/>
              </p:nvSpPr>
              <p:spPr>
                <a:xfrm>
                  <a:off x="15661117" y="717691"/>
                  <a:ext cx="1305962" cy="1009744"/>
                </a:xfrm>
                <a:prstGeom prst="can">
                  <a:avLst/>
                </a:prstGeom>
                <a:solidFill>
                  <a:schemeClr val="tx1">
                    <a:lumMod val="5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User Database</a:t>
                  </a:r>
                </a:p>
              </p:txBody>
            </p:sp>
            <p:sp>
              <p:nvSpPr>
                <p:cNvPr id="38" name="Cylinder 37">
                  <a:extLst>
                    <a:ext uri="{FF2B5EF4-FFF2-40B4-BE49-F238E27FC236}">
                      <a16:creationId xmlns:a16="http://schemas.microsoft.com/office/drawing/2014/main" id="{E5618ABB-B3DD-4C80-9E38-E1358F3D6516}"/>
                    </a:ext>
                  </a:extLst>
                </p:cNvPr>
                <p:cNvSpPr/>
                <p:nvPr/>
              </p:nvSpPr>
              <p:spPr>
                <a:xfrm>
                  <a:off x="15415950" y="4380501"/>
                  <a:ext cx="1796292" cy="1009744"/>
                </a:xfrm>
                <a:prstGeom prst="can">
                  <a:avLst/>
                </a:prstGeom>
                <a:solidFill>
                  <a:schemeClr val="tx1">
                    <a:lumMod val="5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/>
                    <a:t>Recommendation Database</a:t>
                  </a:r>
                </a:p>
              </p:txBody>
            </p:sp>
            <p:sp>
              <p:nvSpPr>
                <p:cNvPr id="39" name="Cylinder 38">
                  <a:extLst>
                    <a:ext uri="{FF2B5EF4-FFF2-40B4-BE49-F238E27FC236}">
                      <a16:creationId xmlns:a16="http://schemas.microsoft.com/office/drawing/2014/main" id="{8979822C-30BD-408E-B5C7-38229F02B298}"/>
                    </a:ext>
                  </a:extLst>
                </p:cNvPr>
                <p:cNvSpPr/>
                <p:nvPr/>
              </p:nvSpPr>
              <p:spPr>
                <a:xfrm>
                  <a:off x="15582143" y="2431533"/>
                  <a:ext cx="1463908" cy="1243923"/>
                </a:xfrm>
                <a:prstGeom prst="can">
                  <a:avLst/>
                </a:prstGeom>
                <a:solidFill>
                  <a:schemeClr val="tx1">
                    <a:lumMod val="5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Question Database</a:t>
                  </a:r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98BA322-B8CB-4332-8742-29EAC387EFC9}"/>
                  </a:ext>
                </a:extLst>
              </p:cNvPr>
              <p:cNvSpPr/>
              <p:nvPr/>
            </p:nvSpPr>
            <p:spPr>
              <a:xfrm>
                <a:off x="6316386" y="2520860"/>
                <a:ext cx="1655856" cy="558258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Fetch Details </a:t>
                </a:r>
              </a:p>
              <a:p>
                <a:pPr algn="ctr"/>
                <a:r>
                  <a:rPr lang="en-US" dirty="0"/>
                  <a:t>of User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C84AA6E-05BC-41BB-94A3-B72A8937A4D7}"/>
                  </a:ext>
                </a:extLst>
              </p:cNvPr>
              <p:cNvSpPr/>
              <p:nvPr/>
            </p:nvSpPr>
            <p:spPr>
              <a:xfrm>
                <a:off x="5782575" y="3359726"/>
                <a:ext cx="2829632" cy="989851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Find Relevant Questions on the basis of user and answer chosen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3CE5E43-F82B-43BF-B53F-BFD8EC49C94C}"/>
                  </a:ext>
                </a:extLst>
              </p:cNvPr>
              <p:cNvSpPr/>
              <p:nvPr/>
            </p:nvSpPr>
            <p:spPr>
              <a:xfrm>
                <a:off x="5782573" y="4527590"/>
                <a:ext cx="2829634" cy="697472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Calculate Score according to response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B2541756-E0D3-4A32-B53C-A77383E1C23E}"/>
                  </a:ext>
                </a:extLst>
              </p:cNvPr>
              <p:cNvSpPr/>
              <p:nvPr/>
            </p:nvSpPr>
            <p:spPr>
              <a:xfrm>
                <a:off x="5235303" y="5565352"/>
                <a:ext cx="3895513" cy="728869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Recommend Therapies on the basis of score and user interest</a:t>
                </a:r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9455AA81-D0B3-43DA-A1CB-CA920C543D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11780" y="3079118"/>
                <a:ext cx="0" cy="33205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Connector: Elbow 23">
                <a:extLst>
                  <a:ext uri="{FF2B5EF4-FFF2-40B4-BE49-F238E27FC236}">
                    <a16:creationId xmlns:a16="http://schemas.microsoft.com/office/drawing/2014/main" id="{FFCB1609-C75A-40C2-9302-0CEF0A2466F8}"/>
                  </a:ext>
                </a:extLst>
              </p:cNvPr>
              <p:cNvCxnSpPr>
                <a:cxnSpLocks/>
                <a:stCxn id="16" idx="3"/>
                <a:endCxn id="19" idx="1"/>
              </p:cNvCxnSpPr>
              <p:nvPr/>
            </p:nvCxnSpPr>
            <p:spPr>
              <a:xfrm flipV="1">
                <a:off x="3960152" y="2799990"/>
                <a:ext cx="2356234" cy="864238"/>
              </a:xfrm>
              <a:prstGeom prst="bentConnector3">
                <a:avLst>
                  <a:gd name="adj1" fmla="val 61581"/>
                </a:avLst>
              </a:prstGeom>
              <a:ln w="28575">
                <a:solidFill>
                  <a:schemeClr val="tx1">
                    <a:lumMod val="95000"/>
                  </a:schemeClr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B5820A2-8CA2-48D3-8E39-B44FD7B98688}"/>
                  </a:ext>
                </a:extLst>
              </p:cNvPr>
              <p:cNvSpPr/>
              <p:nvPr/>
            </p:nvSpPr>
            <p:spPr>
              <a:xfrm>
                <a:off x="2486967" y="4142237"/>
                <a:ext cx="1641350" cy="538254"/>
              </a:xfrm>
              <a:prstGeom prst="rect">
                <a:avLst/>
              </a:prstGeom>
              <a:solidFill>
                <a:schemeClr val="tx2">
                  <a:lumMod val="1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Question with Options</a:t>
                </a:r>
              </a:p>
            </p:txBody>
          </p:sp>
          <p:cxnSp>
            <p:nvCxnSpPr>
              <p:cNvPr id="26" name="Connector: Elbow 25">
                <a:extLst>
                  <a:ext uri="{FF2B5EF4-FFF2-40B4-BE49-F238E27FC236}">
                    <a16:creationId xmlns:a16="http://schemas.microsoft.com/office/drawing/2014/main" id="{748DCF1F-A8BB-4D0E-8547-2989A2995BFB}"/>
                  </a:ext>
                </a:extLst>
              </p:cNvPr>
              <p:cNvCxnSpPr>
                <a:cxnSpLocks/>
                <a:stCxn id="20" idx="1"/>
                <a:endCxn id="25" idx="3"/>
              </p:cNvCxnSpPr>
              <p:nvPr/>
            </p:nvCxnSpPr>
            <p:spPr>
              <a:xfrm rot="10800000" flipV="1">
                <a:off x="4128318" y="3854651"/>
                <a:ext cx="1654258" cy="556713"/>
              </a:xfrm>
              <a:prstGeom prst="bentConnector3">
                <a:avLst>
                  <a:gd name="adj1" fmla="val 8762"/>
                </a:avLst>
              </a:prstGeom>
              <a:ln w="28575">
                <a:solidFill>
                  <a:schemeClr val="tx1">
                    <a:lumMod val="95000"/>
                  </a:schemeClr>
                </a:solidFill>
                <a:prstDash val="sysDot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5F67D57-AD99-4F62-BCBC-4B72F58FA266}"/>
                  </a:ext>
                </a:extLst>
              </p:cNvPr>
              <p:cNvSpPr txBox="1"/>
              <p:nvPr/>
            </p:nvSpPr>
            <p:spPr>
              <a:xfrm>
                <a:off x="4172828" y="4099767"/>
                <a:ext cx="154256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Give Response</a:t>
                </a:r>
              </a:p>
            </p:txBody>
          </p:sp>
          <p:cxnSp>
            <p:nvCxnSpPr>
              <p:cNvPr id="28" name="Connector: Elbow 27">
                <a:extLst>
                  <a:ext uri="{FF2B5EF4-FFF2-40B4-BE49-F238E27FC236}">
                    <a16:creationId xmlns:a16="http://schemas.microsoft.com/office/drawing/2014/main" id="{8B4EAEB7-BBFF-40B1-897C-8ED7B2555280}"/>
                  </a:ext>
                </a:extLst>
              </p:cNvPr>
              <p:cNvCxnSpPr>
                <a:cxnSpLocks/>
                <a:stCxn id="14" idx="3"/>
                <a:endCxn id="15" idx="1"/>
              </p:cNvCxnSpPr>
              <p:nvPr/>
            </p:nvCxnSpPr>
            <p:spPr>
              <a:xfrm flipV="1">
                <a:off x="1378440" y="2799990"/>
                <a:ext cx="1459773" cy="1470380"/>
              </a:xfrm>
              <a:prstGeom prst="bentConnector3">
                <a:avLst>
                  <a:gd name="adj1" fmla="val 60281"/>
                </a:avLst>
              </a:prstGeom>
              <a:ln w="28575">
                <a:solidFill>
                  <a:schemeClr val="tx1">
                    <a:lumMod val="95000"/>
                  </a:schemeClr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nector: Elbow 28">
                <a:extLst>
                  <a:ext uri="{FF2B5EF4-FFF2-40B4-BE49-F238E27FC236}">
                    <a16:creationId xmlns:a16="http://schemas.microsoft.com/office/drawing/2014/main" id="{AF376D51-2E20-4B1B-AF20-378F0AA9B789}"/>
                  </a:ext>
                </a:extLst>
              </p:cNvPr>
              <p:cNvCxnSpPr>
                <a:cxnSpLocks/>
                <a:stCxn id="25" idx="2"/>
                <a:endCxn id="21" idx="1"/>
              </p:cNvCxnSpPr>
              <p:nvPr/>
            </p:nvCxnSpPr>
            <p:spPr>
              <a:xfrm rot="16200000" flipH="1">
                <a:off x="4447190" y="3540942"/>
                <a:ext cx="195835" cy="2474931"/>
              </a:xfrm>
              <a:prstGeom prst="bentConnector2">
                <a:avLst/>
              </a:prstGeom>
              <a:ln w="28575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60A2748-940D-4CF0-959F-DEA28A008A8E}"/>
                  </a:ext>
                </a:extLst>
              </p:cNvPr>
              <p:cNvSpPr txBox="1"/>
              <p:nvPr/>
            </p:nvSpPr>
            <p:spPr>
              <a:xfrm>
                <a:off x="4103503" y="4561598"/>
                <a:ext cx="154256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Submit Test</a:t>
                </a:r>
              </a:p>
            </p:txBody>
          </p: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4BC5AF13-427D-4F4A-83F8-F4DAB95EFE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44314" y="5225062"/>
                <a:ext cx="0" cy="33205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C3F8609-11DD-4527-8BD0-D0B0310CF26C}"/>
                  </a:ext>
                </a:extLst>
              </p:cNvPr>
              <p:cNvSpPr/>
              <p:nvPr/>
            </p:nvSpPr>
            <p:spPr>
              <a:xfrm>
                <a:off x="2230469" y="5020728"/>
                <a:ext cx="2200589" cy="1187454"/>
              </a:xfrm>
              <a:prstGeom prst="rect">
                <a:avLst/>
              </a:prstGeom>
              <a:solidFill>
                <a:schemeClr val="tx2">
                  <a:lumMod val="1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Estimated Score and Summary of his Problem with Relevant Therapy</a:t>
                </a:r>
              </a:p>
            </p:txBody>
          </p:sp>
          <p:cxnSp>
            <p:nvCxnSpPr>
              <p:cNvPr id="33" name="Connector: Elbow 32">
                <a:extLst>
                  <a:ext uri="{FF2B5EF4-FFF2-40B4-BE49-F238E27FC236}">
                    <a16:creationId xmlns:a16="http://schemas.microsoft.com/office/drawing/2014/main" id="{6E317807-AD7F-422F-B998-C94EEB8CB230}"/>
                  </a:ext>
                </a:extLst>
              </p:cNvPr>
              <p:cNvCxnSpPr>
                <a:cxnSpLocks/>
                <a:stCxn id="22" idx="1"/>
                <a:endCxn id="32" idx="3"/>
              </p:cNvCxnSpPr>
              <p:nvPr/>
            </p:nvCxnSpPr>
            <p:spPr>
              <a:xfrm rot="10800000">
                <a:off x="4431059" y="5614456"/>
                <a:ext cx="804244" cy="315332"/>
              </a:xfrm>
              <a:prstGeom prst="bentConnector3">
                <a:avLst>
                  <a:gd name="adj1" fmla="val 50000"/>
                </a:avLst>
              </a:prstGeom>
              <a:ln w="28575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or: Elbow 33">
                <a:extLst>
                  <a:ext uri="{FF2B5EF4-FFF2-40B4-BE49-F238E27FC236}">
                    <a16:creationId xmlns:a16="http://schemas.microsoft.com/office/drawing/2014/main" id="{0083FEDF-2ECF-4488-B114-8FB226F41EA3}"/>
                  </a:ext>
                </a:extLst>
              </p:cNvPr>
              <p:cNvCxnSpPr>
                <a:cxnSpLocks/>
                <a:stCxn id="37" idx="2"/>
                <a:endCxn id="19" idx="3"/>
              </p:cNvCxnSpPr>
              <p:nvPr/>
            </p:nvCxnSpPr>
            <p:spPr>
              <a:xfrm rot="10800000">
                <a:off x="7972243" y="2799990"/>
                <a:ext cx="2264080" cy="333812"/>
              </a:xfrm>
              <a:prstGeom prst="bentConnector3">
                <a:avLst>
                  <a:gd name="adj1" fmla="val 50000"/>
                </a:avLst>
              </a:prstGeom>
              <a:ln w="28575">
                <a:solidFill>
                  <a:schemeClr val="tx1">
                    <a:lumMod val="95000"/>
                  </a:schemeClr>
                </a:solidFill>
                <a:prstDash val="sysDot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nector: Elbow 34">
                <a:extLst>
                  <a:ext uri="{FF2B5EF4-FFF2-40B4-BE49-F238E27FC236}">
                    <a16:creationId xmlns:a16="http://schemas.microsoft.com/office/drawing/2014/main" id="{D63A3E61-DAB8-49E3-B6DB-0AFF328E7799}"/>
                  </a:ext>
                </a:extLst>
              </p:cNvPr>
              <p:cNvCxnSpPr>
                <a:cxnSpLocks/>
                <a:stCxn id="39" idx="2"/>
                <a:endCxn id="20" idx="3"/>
              </p:cNvCxnSpPr>
              <p:nvPr/>
            </p:nvCxnSpPr>
            <p:spPr>
              <a:xfrm rot="10800000">
                <a:off x="8612207" y="3854651"/>
                <a:ext cx="1544744" cy="676782"/>
              </a:xfrm>
              <a:prstGeom prst="bentConnector3">
                <a:avLst>
                  <a:gd name="adj1" fmla="val 50000"/>
                </a:avLst>
              </a:prstGeom>
              <a:ln w="28575">
                <a:solidFill>
                  <a:schemeClr val="tx1">
                    <a:lumMod val="95000"/>
                  </a:schemeClr>
                </a:solidFill>
                <a:prstDash val="sysDot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nector: Elbow 35">
                <a:extLst>
                  <a:ext uri="{FF2B5EF4-FFF2-40B4-BE49-F238E27FC236}">
                    <a16:creationId xmlns:a16="http://schemas.microsoft.com/office/drawing/2014/main" id="{9160F279-DCAC-49AE-A273-4C3D7E28797C}"/>
                  </a:ext>
                </a:extLst>
              </p:cNvPr>
              <p:cNvCxnSpPr>
                <a:cxnSpLocks/>
                <a:stCxn id="38" idx="2"/>
                <a:endCxn id="22" idx="3"/>
              </p:cNvCxnSpPr>
              <p:nvPr/>
            </p:nvCxnSpPr>
            <p:spPr>
              <a:xfrm rot="10800000" flipV="1">
                <a:off x="9130816" y="5929785"/>
                <a:ext cx="859104" cy="1"/>
              </a:xfrm>
              <a:prstGeom prst="bentConnector3">
                <a:avLst>
                  <a:gd name="adj1" fmla="val 50000"/>
                </a:avLst>
              </a:prstGeom>
              <a:ln w="28575">
                <a:solidFill>
                  <a:schemeClr val="tx1">
                    <a:lumMod val="95000"/>
                  </a:schemeClr>
                </a:solidFill>
                <a:prstDash val="sysDot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Flowchart: Terminator 5">
              <a:extLst>
                <a:ext uri="{FF2B5EF4-FFF2-40B4-BE49-F238E27FC236}">
                  <a16:creationId xmlns:a16="http://schemas.microsoft.com/office/drawing/2014/main" id="{1299C3B1-6F3A-479F-87B0-7C70B5C5F5A7}"/>
                </a:ext>
              </a:extLst>
            </p:cNvPr>
            <p:cNvSpPr/>
            <p:nvPr/>
          </p:nvSpPr>
          <p:spPr>
            <a:xfrm>
              <a:off x="237795" y="3881323"/>
              <a:ext cx="1079331" cy="242433"/>
            </a:xfrm>
            <a:prstGeom prst="flowChartTermina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</a:rPr>
                <a:t>End User</a:t>
              </a:r>
            </a:p>
          </p:txBody>
        </p:sp>
        <p:sp>
          <p:nvSpPr>
            <p:cNvPr id="7" name="Flowchart: Terminator 6">
              <a:extLst>
                <a:ext uri="{FF2B5EF4-FFF2-40B4-BE49-F238E27FC236}">
                  <a16:creationId xmlns:a16="http://schemas.microsoft.com/office/drawing/2014/main" id="{10E0EF77-F7ED-49BC-BB11-D96E1120FBEA}"/>
                </a:ext>
              </a:extLst>
            </p:cNvPr>
            <p:cNvSpPr/>
            <p:nvPr/>
          </p:nvSpPr>
          <p:spPr>
            <a:xfrm>
              <a:off x="2503980" y="2153789"/>
              <a:ext cx="1693527" cy="384360"/>
            </a:xfrm>
            <a:prstGeom prst="flowChartTermina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Front End</a:t>
              </a:r>
            </a:p>
          </p:txBody>
        </p:sp>
        <p:sp>
          <p:nvSpPr>
            <p:cNvPr id="8" name="Flowchart: Terminator 7">
              <a:extLst>
                <a:ext uri="{FF2B5EF4-FFF2-40B4-BE49-F238E27FC236}">
                  <a16:creationId xmlns:a16="http://schemas.microsoft.com/office/drawing/2014/main" id="{CBE94E9E-1DCF-4B1F-BB3B-39560AEE88FF}"/>
                </a:ext>
              </a:extLst>
            </p:cNvPr>
            <p:cNvSpPr/>
            <p:nvPr/>
          </p:nvSpPr>
          <p:spPr>
            <a:xfrm>
              <a:off x="5110526" y="2095719"/>
              <a:ext cx="4326636" cy="357877"/>
            </a:xfrm>
            <a:prstGeom prst="flowChartTermina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Back End</a:t>
              </a:r>
            </a:p>
          </p:txBody>
        </p:sp>
        <p:sp>
          <p:nvSpPr>
            <p:cNvPr id="9" name="Flowchart: Terminator 8">
              <a:extLst>
                <a:ext uri="{FF2B5EF4-FFF2-40B4-BE49-F238E27FC236}">
                  <a16:creationId xmlns:a16="http://schemas.microsoft.com/office/drawing/2014/main" id="{A4A80CFB-F03D-4448-BEF7-3949D5B1B273}"/>
                </a:ext>
              </a:extLst>
            </p:cNvPr>
            <p:cNvSpPr/>
            <p:nvPr/>
          </p:nvSpPr>
          <p:spPr>
            <a:xfrm>
              <a:off x="9835030" y="2264404"/>
              <a:ext cx="2256886" cy="250236"/>
            </a:xfrm>
            <a:prstGeom prst="flowChartTermina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Database layer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1491183-A401-49B5-B98A-4D20CB2A8BE5}"/>
                </a:ext>
              </a:extLst>
            </p:cNvPr>
            <p:cNvSpPr txBox="1"/>
            <p:nvPr/>
          </p:nvSpPr>
          <p:spPr>
            <a:xfrm>
              <a:off x="119326" y="4825577"/>
              <a:ext cx="1819020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User wants to check his/her stress or anxiety level and need some useful stuff to decrease stress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0283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43E02-0B92-4C5B-BE6C-ED4AFDBB7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6600" dirty="0">
                <a:latin typeface="Cambria Math" panose="02040503050406030204" pitchFamily="18" charset="0"/>
                <a:ea typeface="Cambria Math" panose="02040503050406030204" pitchFamily="18" charset="0"/>
              </a:rPr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9E75-A3F3-4D30-BDE6-0DC188F8E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2010131"/>
            <a:ext cx="8946541" cy="4195481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566805-8418-4A72-AB11-67A5DDED5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10" b="99587" l="3133" r="89034">
                        <a14:foregroundMark x1="11227" y1="43388" x2="11227" y2="43388"/>
                        <a14:foregroundMark x1="62924" y1="5785" x2="61358" y2="5785"/>
                        <a14:foregroundMark x1="81723" y1="75344" x2="81723" y2="75344"/>
                        <a14:foregroundMark x1="75196" y1="76309" x2="78329" y2="76309"/>
                        <a14:foregroundMark x1="79634" y1="74656" x2="78068" y2="70799"/>
                        <a14:foregroundMark x1="59791" y1="95975" x2="59791" y2="96832"/>
                        <a14:foregroundMark x1="71540" y1="97934" x2="71802" y2="98760"/>
                        <a14:foregroundMark x1="46736" y1="21625" x2="41775" y2="22039"/>
                        <a14:foregroundMark x1="12272" y1="45041" x2="3394" y2="43113"/>
                        <a14:foregroundMark x1="8355" y1="42700" x2="4439" y2="40909"/>
                        <a14:foregroundMark x1="71802" y1="77410" x2="70072" y2="82757"/>
                        <a14:foregroundMark x1="58747" y1="80303" x2="55352" y2="71212"/>
                        <a14:foregroundMark x1="55352" y1="71212" x2="55875" y2="70523"/>
                        <a14:foregroundMark x1="66866" y1="82134" x2="66799" y2="82652"/>
                        <a14:foregroundMark x1="68930" y1="66116" x2="67028" y2="80872"/>
                        <a14:foregroundMark x1="54569" y1="22314" x2="65013" y2="18871"/>
                        <a14:foregroundMark x1="59269" y1="99587" x2="59269" y2="99587"/>
                        <a14:foregroundMark x1="64752" y1="21212" x2="64752" y2="21212"/>
                        <a14:backgroundMark x1="64491" y1="83884" x2="66319" y2="92837"/>
                        <a14:backgroundMark x1="66319" y1="92837" x2="66319" y2="92837"/>
                        <a14:backgroundMark x1="66580" y1="82645" x2="65013" y2="96143"/>
                        <a14:backgroundMark x1="67102" y1="82507" x2="66319" y2="797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7429" y="652388"/>
            <a:ext cx="2918460" cy="55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593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TM02900771[[fn=Slice]]</Template>
  <TotalTime>361</TotalTime>
  <Words>196</Words>
  <Application>Microsoft Office PowerPoint</Application>
  <PresentationFormat>Widescreen</PresentationFormat>
  <Paragraphs>71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Cambria Math</vt:lpstr>
      <vt:lpstr>Century Gothic</vt:lpstr>
      <vt:lpstr>Wingdings 3</vt:lpstr>
      <vt:lpstr>Ion</vt:lpstr>
      <vt:lpstr>The AliveUI</vt:lpstr>
      <vt:lpstr>Agenda</vt:lpstr>
      <vt:lpstr>Problem Statement</vt:lpstr>
      <vt:lpstr>PowerPoint Presentation</vt:lpstr>
      <vt:lpstr>Our Solution</vt:lpstr>
      <vt:lpstr>Flow</vt:lpstr>
      <vt:lpstr>PowerPoint Presentation</vt:lpstr>
      <vt:lpstr>Flow Diagram</vt:lpstr>
      <vt:lpstr>Features</vt:lpstr>
      <vt:lpstr>PowerPoint Presentation</vt:lpstr>
      <vt:lpstr>Demo</vt:lpstr>
      <vt:lpstr>Unique Features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AliveUI</dc:title>
  <dc:creator>Sakshi Tripathi</dc:creator>
  <cp:lastModifiedBy>Sakshi Tripathi</cp:lastModifiedBy>
  <cp:revision>22</cp:revision>
  <dcterms:created xsi:type="dcterms:W3CDTF">2020-06-11T13:34:35Z</dcterms:created>
  <dcterms:modified xsi:type="dcterms:W3CDTF">2020-06-11T19:36:24Z</dcterms:modified>
</cp:coreProperties>
</file>

<file path=docProps/thumbnail.jpeg>
</file>